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8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0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8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6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2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7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7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C6B6-F53D-4E25-8359-0D1B275D2E79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C281-3818-459E-BB63-6DE21C05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Post 2015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Gaps and </a:t>
            </a:r>
            <a:r>
              <a:rPr lang="en-US" dirty="0" smtClean="0"/>
              <a:t>Women’s </a:t>
            </a:r>
            <a:r>
              <a:rPr lang="en-US" dirty="0" smtClean="0"/>
              <a:t>Alternatives</a:t>
            </a:r>
          </a:p>
          <a:p>
            <a:r>
              <a:rPr lang="en-US" dirty="0" smtClean="0"/>
              <a:t>Archie </a:t>
            </a:r>
            <a:r>
              <a:rPr lang="en-US" dirty="0" err="1" smtClean="0"/>
              <a:t>Luyimbazi</a:t>
            </a:r>
            <a:endParaRPr lang="en-US" dirty="0" smtClean="0"/>
          </a:p>
          <a:p>
            <a:r>
              <a:rPr lang="en-US" dirty="0" smtClean="0"/>
              <a:t>Communications Consultant, Isis-WICCE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473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Post 2015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Set to succeed the MDGs – 2015 – 2030</a:t>
            </a:r>
          </a:p>
          <a:p>
            <a:r>
              <a:rPr lang="en-US" dirty="0" smtClean="0"/>
              <a:t>Drawn by Eminent Persons </a:t>
            </a:r>
            <a:r>
              <a:rPr lang="en-US" dirty="0" smtClean="0"/>
              <a:t>Commissioned in 2012</a:t>
            </a:r>
            <a:endParaRPr lang="en-US" dirty="0" smtClean="0"/>
          </a:p>
          <a:p>
            <a:r>
              <a:rPr lang="en-US" dirty="0" smtClean="0"/>
              <a:t>Set to be Finalized and Launched in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Not Bidding</a:t>
            </a:r>
          </a:p>
          <a:p>
            <a:r>
              <a:rPr lang="en-US" dirty="0" smtClean="0"/>
              <a:t>Meant for Policy, Resource </a:t>
            </a:r>
            <a:r>
              <a:rPr lang="en-US" dirty="0" err="1" smtClean="0"/>
              <a:t>mobilisation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no one behind</a:t>
            </a:r>
          </a:p>
          <a:p>
            <a:r>
              <a:rPr lang="en-US" dirty="0" smtClean="0"/>
              <a:t>Put sustainable </a:t>
            </a:r>
            <a:r>
              <a:rPr lang="en-US" dirty="0" err="1" smtClean="0"/>
              <a:t>Dev’t</a:t>
            </a:r>
            <a:r>
              <a:rPr lang="en-US" dirty="0" smtClean="0"/>
              <a:t> at the core</a:t>
            </a:r>
          </a:p>
          <a:p>
            <a:r>
              <a:rPr lang="en-US" dirty="0" smtClean="0"/>
              <a:t>Transform Economies for Jobs and Growth</a:t>
            </a:r>
          </a:p>
          <a:p>
            <a:r>
              <a:rPr lang="en-US" dirty="0" smtClean="0"/>
              <a:t>Build Peace, Open&amp; Accountable Institutions</a:t>
            </a:r>
          </a:p>
          <a:p>
            <a:r>
              <a:rPr lang="en-US" dirty="0" smtClean="0"/>
              <a:t>Forge a New Global Partnership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3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End Results by 2030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Eradicate Extreme Poverty</a:t>
            </a:r>
          </a:p>
          <a:p>
            <a:r>
              <a:rPr lang="en-US" dirty="0" smtClean="0"/>
              <a:t>End Hunger</a:t>
            </a:r>
          </a:p>
          <a:p>
            <a:r>
              <a:rPr lang="en-US" dirty="0" smtClean="0"/>
              <a:t>End Illiteracy</a:t>
            </a:r>
          </a:p>
          <a:p>
            <a:r>
              <a:rPr lang="en-US" dirty="0" smtClean="0"/>
              <a:t>End Preventable Deaths especially of Infants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3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Post 2015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Ending Poverty</a:t>
            </a:r>
          </a:p>
          <a:p>
            <a:r>
              <a:rPr lang="en-US" sz="2400" dirty="0" smtClean="0"/>
              <a:t>Empower Girls and Women</a:t>
            </a:r>
          </a:p>
          <a:p>
            <a:r>
              <a:rPr lang="en-US" sz="2400" dirty="0" smtClean="0"/>
              <a:t>Provide Quality Education</a:t>
            </a:r>
          </a:p>
          <a:p>
            <a:r>
              <a:rPr lang="en-US" sz="2400" dirty="0" smtClean="0"/>
              <a:t>Ensure Healthy Lives</a:t>
            </a:r>
          </a:p>
          <a:p>
            <a:r>
              <a:rPr lang="en-US" sz="2400" dirty="0" smtClean="0"/>
              <a:t>Ensure Food Security</a:t>
            </a:r>
          </a:p>
          <a:p>
            <a:r>
              <a:rPr lang="en-US" sz="2400" dirty="0" smtClean="0"/>
              <a:t>Universal Access to Water/Sanitation</a:t>
            </a:r>
          </a:p>
          <a:p>
            <a:r>
              <a:rPr lang="en-US" sz="2400" dirty="0" smtClean="0"/>
              <a:t>Secure Sustainable Energy</a:t>
            </a:r>
          </a:p>
          <a:p>
            <a:r>
              <a:rPr lang="en-US" sz="2400" dirty="0" smtClean="0"/>
              <a:t>Create Jobs, Sustainable Livelihoods</a:t>
            </a:r>
          </a:p>
          <a:p>
            <a:r>
              <a:rPr lang="en-US" sz="2400" dirty="0" smtClean="0"/>
              <a:t>Manage Natural Resource Assets sustainably</a:t>
            </a:r>
          </a:p>
          <a:p>
            <a:r>
              <a:rPr lang="en-US" sz="2400" dirty="0" smtClean="0"/>
              <a:t>Ensure Good Governance</a:t>
            </a:r>
          </a:p>
          <a:p>
            <a:r>
              <a:rPr lang="en-US" sz="2400" dirty="0" smtClean="0"/>
              <a:t>Ensure Stable and Peaceful Societies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8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Search for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Targeting the Family as rallying point for </a:t>
            </a:r>
            <a:r>
              <a:rPr lang="en-US" dirty="0" err="1" smtClean="0"/>
              <a:t>Dev’t</a:t>
            </a:r>
            <a:endParaRPr lang="en-US" dirty="0" smtClean="0"/>
          </a:p>
          <a:p>
            <a:r>
              <a:rPr lang="en-US" dirty="0" smtClean="0"/>
              <a:t>Women at the center of Resource Management</a:t>
            </a:r>
          </a:p>
          <a:p>
            <a:r>
              <a:rPr lang="en-US" dirty="0" smtClean="0"/>
              <a:t>Solving the Land Question</a:t>
            </a:r>
          </a:p>
          <a:p>
            <a:r>
              <a:rPr lang="en-US" dirty="0" smtClean="0"/>
              <a:t>Need for two stand alone goals – Women’s Participation and Ending Violence against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0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Roads for Development </a:t>
            </a:r>
          </a:p>
          <a:p>
            <a:r>
              <a:rPr lang="en-US" dirty="0" smtClean="0"/>
              <a:t>Need for a Robust and Clear Women’s Agenda</a:t>
            </a:r>
          </a:p>
          <a:p>
            <a:r>
              <a:rPr lang="en-US" dirty="0" smtClean="0"/>
              <a:t>Women’s Movement has been too Apologetic</a:t>
            </a:r>
          </a:p>
          <a:p>
            <a:r>
              <a:rPr lang="en-US" dirty="0" smtClean="0"/>
              <a:t>Women’s Collective Dividends</a:t>
            </a:r>
          </a:p>
          <a:p>
            <a:r>
              <a:rPr lang="en-US" dirty="0" smtClean="0"/>
              <a:t>Africa Rising / Africa Vision 2063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9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209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Post 2015 Agenda</vt:lpstr>
      <vt:lpstr>The Post 2015 Agenda</vt:lpstr>
      <vt:lpstr>Guiding Principles</vt:lpstr>
      <vt:lpstr>Specific End Results by 2030</vt:lpstr>
      <vt:lpstr>The Post 2015 Goals</vt:lpstr>
      <vt:lpstr>The Search for Transformation</vt:lpstr>
      <vt:lpstr>Going Forward.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 2015 Agenda</dc:title>
  <dc:creator>user</dc:creator>
  <cp:lastModifiedBy>user</cp:lastModifiedBy>
  <cp:revision>8</cp:revision>
  <dcterms:created xsi:type="dcterms:W3CDTF">2014-03-12T18:53:08Z</dcterms:created>
  <dcterms:modified xsi:type="dcterms:W3CDTF">2014-03-12T21:47:55Z</dcterms:modified>
</cp:coreProperties>
</file>