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18288000" cy="10287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96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99259" y="6113713"/>
            <a:ext cx="3086098" cy="30860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1591" y="6973130"/>
            <a:ext cx="1921412" cy="136713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1842" y="4195088"/>
            <a:ext cx="10525124" cy="589597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389356" y="514816"/>
            <a:ext cx="1750695" cy="2085339"/>
          </a:xfrm>
          <a:custGeom>
            <a:avLst/>
            <a:gdLst/>
            <a:ahLst/>
            <a:cxnLst/>
            <a:rect l="l" t="t" r="r" b="b"/>
            <a:pathLst>
              <a:path w="1750694" h="2085339">
                <a:moveTo>
                  <a:pt x="10636" y="2085051"/>
                </a:moveTo>
                <a:lnTo>
                  <a:pt x="6057" y="2035007"/>
                </a:lnTo>
                <a:lnTo>
                  <a:pt x="2725" y="1984614"/>
                </a:lnTo>
                <a:lnTo>
                  <a:pt x="689" y="1933922"/>
                </a:lnTo>
                <a:lnTo>
                  <a:pt x="0" y="1882980"/>
                </a:lnTo>
                <a:lnTo>
                  <a:pt x="629" y="1833650"/>
                </a:lnTo>
                <a:lnTo>
                  <a:pt x="2505" y="1784630"/>
                </a:lnTo>
                <a:lnTo>
                  <a:pt x="5615" y="1735938"/>
                </a:lnTo>
                <a:lnTo>
                  <a:pt x="9942" y="1687586"/>
                </a:lnTo>
                <a:lnTo>
                  <a:pt x="15471" y="1639592"/>
                </a:lnTo>
                <a:lnTo>
                  <a:pt x="22187" y="1591970"/>
                </a:lnTo>
                <a:lnTo>
                  <a:pt x="30075" y="1544736"/>
                </a:lnTo>
                <a:lnTo>
                  <a:pt x="39119" y="1497904"/>
                </a:lnTo>
                <a:lnTo>
                  <a:pt x="49305" y="1451489"/>
                </a:lnTo>
                <a:lnTo>
                  <a:pt x="60616" y="1405508"/>
                </a:lnTo>
                <a:lnTo>
                  <a:pt x="73038" y="1359976"/>
                </a:lnTo>
                <a:lnTo>
                  <a:pt x="86555" y="1314906"/>
                </a:lnTo>
                <a:lnTo>
                  <a:pt x="101153" y="1270316"/>
                </a:lnTo>
                <a:lnTo>
                  <a:pt x="116816" y="1226219"/>
                </a:lnTo>
                <a:lnTo>
                  <a:pt x="133529" y="1182632"/>
                </a:lnTo>
                <a:lnTo>
                  <a:pt x="151276" y="1139569"/>
                </a:lnTo>
                <a:lnTo>
                  <a:pt x="170042" y="1097046"/>
                </a:lnTo>
                <a:lnTo>
                  <a:pt x="189812" y="1055077"/>
                </a:lnTo>
                <a:lnTo>
                  <a:pt x="210572" y="1013679"/>
                </a:lnTo>
                <a:lnTo>
                  <a:pt x="232304" y="972866"/>
                </a:lnTo>
                <a:lnTo>
                  <a:pt x="254995" y="932654"/>
                </a:lnTo>
                <a:lnTo>
                  <a:pt x="278629" y="893057"/>
                </a:lnTo>
                <a:lnTo>
                  <a:pt x="303191" y="854091"/>
                </a:lnTo>
                <a:lnTo>
                  <a:pt x="328666" y="815772"/>
                </a:lnTo>
                <a:lnTo>
                  <a:pt x="355038" y="778114"/>
                </a:lnTo>
                <a:lnTo>
                  <a:pt x="382292" y="741132"/>
                </a:lnTo>
                <a:lnTo>
                  <a:pt x="410412" y="704843"/>
                </a:lnTo>
                <a:lnTo>
                  <a:pt x="439385" y="669260"/>
                </a:lnTo>
                <a:lnTo>
                  <a:pt x="469194" y="634400"/>
                </a:lnTo>
                <a:lnTo>
                  <a:pt x="499823" y="600278"/>
                </a:lnTo>
                <a:lnTo>
                  <a:pt x="531259" y="566908"/>
                </a:lnTo>
                <a:lnTo>
                  <a:pt x="563486" y="534307"/>
                </a:lnTo>
                <a:lnTo>
                  <a:pt x="596488" y="502488"/>
                </a:lnTo>
                <a:lnTo>
                  <a:pt x="630250" y="471468"/>
                </a:lnTo>
                <a:lnTo>
                  <a:pt x="664757" y="441262"/>
                </a:lnTo>
                <a:lnTo>
                  <a:pt x="699994" y="411885"/>
                </a:lnTo>
                <a:lnTo>
                  <a:pt x="735945" y="383351"/>
                </a:lnTo>
                <a:lnTo>
                  <a:pt x="772595" y="355677"/>
                </a:lnTo>
                <a:lnTo>
                  <a:pt x="809929" y="328878"/>
                </a:lnTo>
                <a:lnTo>
                  <a:pt x="847933" y="302969"/>
                </a:lnTo>
                <a:lnTo>
                  <a:pt x="886589" y="277964"/>
                </a:lnTo>
                <a:lnTo>
                  <a:pt x="925884" y="253880"/>
                </a:lnTo>
                <a:lnTo>
                  <a:pt x="965802" y="230731"/>
                </a:lnTo>
                <a:lnTo>
                  <a:pt x="1006327" y="208533"/>
                </a:lnTo>
                <a:lnTo>
                  <a:pt x="1047445" y="187301"/>
                </a:lnTo>
                <a:lnTo>
                  <a:pt x="1089141" y="167050"/>
                </a:lnTo>
                <a:lnTo>
                  <a:pt x="1131398" y="147795"/>
                </a:lnTo>
                <a:lnTo>
                  <a:pt x="1174202" y="129552"/>
                </a:lnTo>
                <a:lnTo>
                  <a:pt x="1217538" y="112336"/>
                </a:lnTo>
                <a:lnTo>
                  <a:pt x="1261390" y="96162"/>
                </a:lnTo>
                <a:lnTo>
                  <a:pt x="1305744" y="81045"/>
                </a:lnTo>
                <a:lnTo>
                  <a:pt x="1350583" y="67001"/>
                </a:lnTo>
                <a:lnTo>
                  <a:pt x="1395892" y="54044"/>
                </a:lnTo>
                <a:lnTo>
                  <a:pt x="1441657" y="42191"/>
                </a:lnTo>
                <a:lnTo>
                  <a:pt x="1487862" y="31455"/>
                </a:lnTo>
                <a:lnTo>
                  <a:pt x="1534492" y="21853"/>
                </a:lnTo>
                <a:lnTo>
                  <a:pt x="1581532" y="13400"/>
                </a:lnTo>
                <a:lnTo>
                  <a:pt x="1628966" y="6110"/>
                </a:lnTo>
                <a:lnTo>
                  <a:pt x="1676779" y="0"/>
                </a:lnTo>
                <a:lnTo>
                  <a:pt x="1750168" y="540273"/>
                </a:lnTo>
                <a:lnTo>
                  <a:pt x="1702033" y="546286"/>
                </a:lnTo>
                <a:lnTo>
                  <a:pt x="1654437" y="553975"/>
                </a:lnTo>
                <a:lnTo>
                  <a:pt x="1607411" y="563308"/>
                </a:lnTo>
                <a:lnTo>
                  <a:pt x="1560985" y="574254"/>
                </a:lnTo>
                <a:lnTo>
                  <a:pt x="1515190" y="586783"/>
                </a:lnTo>
                <a:lnTo>
                  <a:pt x="1470057" y="600865"/>
                </a:lnTo>
                <a:lnTo>
                  <a:pt x="1425617" y="616468"/>
                </a:lnTo>
                <a:lnTo>
                  <a:pt x="1381900" y="633562"/>
                </a:lnTo>
                <a:lnTo>
                  <a:pt x="1338937" y="652117"/>
                </a:lnTo>
                <a:lnTo>
                  <a:pt x="1296758" y="672101"/>
                </a:lnTo>
                <a:lnTo>
                  <a:pt x="1255395" y="693485"/>
                </a:lnTo>
                <a:lnTo>
                  <a:pt x="1214878" y="716236"/>
                </a:lnTo>
                <a:lnTo>
                  <a:pt x="1175238" y="740326"/>
                </a:lnTo>
                <a:lnTo>
                  <a:pt x="1136505" y="765722"/>
                </a:lnTo>
                <a:lnTo>
                  <a:pt x="1098710" y="792395"/>
                </a:lnTo>
                <a:lnTo>
                  <a:pt x="1061885" y="820313"/>
                </a:lnTo>
                <a:lnTo>
                  <a:pt x="1026058" y="849446"/>
                </a:lnTo>
                <a:lnTo>
                  <a:pt x="991263" y="879764"/>
                </a:lnTo>
                <a:lnTo>
                  <a:pt x="957528" y="911236"/>
                </a:lnTo>
                <a:lnTo>
                  <a:pt x="924885" y="943830"/>
                </a:lnTo>
                <a:lnTo>
                  <a:pt x="893364" y="977517"/>
                </a:lnTo>
                <a:lnTo>
                  <a:pt x="862997" y="1012266"/>
                </a:lnTo>
                <a:lnTo>
                  <a:pt x="833813" y="1048045"/>
                </a:lnTo>
                <a:lnTo>
                  <a:pt x="805844" y="1084826"/>
                </a:lnTo>
                <a:lnTo>
                  <a:pt x="779121" y="1122575"/>
                </a:lnTo>
                <a:lnTo>
                  <a:pt x="753673" y="1161264"/>
                </a:lnTo>
                <a:lnTo>
                  <a:pt x="729532" y="1200862"/>
                </a:lnTo>
                <a:lnTo>
                  <a:pt x="706728" y="1241337"/>
                </a:lnTo>
                <a:lnTo>
                  <a:pt x="685293" y="1282659"/>
                </a:lnTo>
                <a:lnTo>
                  <a:pt x="665256" y="1324797"/>
                </a:lnTo>
                <a:lnTo>
                  <a:pt x="646648" y="1367722"/>
                </a:lnTo>
                <a:lnTo>
                  <a:pt x="629501" y="1411401"/>
                </a:lnTo>
                <a:lnTo>
                  <a:pt x="613845" y="1455805"/>
                </a:lnTo>
                <a:lnTo>
                  <a:pt x="599711" y="1500903"/>
                </a:lnTo>
                <a:lnTo>
                  <a:pt x="587129" y="1546663"/>
                </a:lnTo>
                <a:lnTo>
                  <a:pt x="576130" y="1593057"/>
                </a:lnTo>
                <a:lnTo>
                  <a:pt x="566744" y="1640052"/>
                </a:lnTo>
                <a:lnTo>
                  <a:pt x="559004" y="1687618"/>
                </a:lnTo>
                <a:lnTo>
                  <a:pt x="552938" y="1735724"/>
                </a:lnTo>
                <a:lnTo>
                  <a:pt x="548578" y="1784341"/>
                </a:lnTo>
                <a:lnTo>
                  <a:pt x="545955" y="1833436"/>
                </a:lnTo>
                <a:lnTo>
                  <a:pt x="545099" y="1882980"/>
                </a:lnTo>
                <a:lnTo>
                  <a:pt x="545207" y="1902124"/>
                </a:lnTo>
                <a:lnTo>
                  <a:pt x="545564" y="1921268"/>
                </a:lnTo>
                <a:lnTo>
                  <a:pt x="546221" y="1940411"/>
                </a:lnTo>
                <a:lnTo>
                  <a:pt x="547226" y="1959555"/>
                </a:lnTo>
                <a:lnTo>
                  <a:pt x="10636" y="2085051"/>
                </a:lnTo>
                <a:close/>
              </a:path>
            </a:pathLst>
          </a:custGeom>
          <a:solidFill>
            <a:srgbClr val="08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406374" y="2529674"/>
            <a:ext cx="2048510" cy="1762760"/>
          </a:xfrm>
          <a:custGeom>
            <a:avLst/>
            <a:gdLst/>
            <a:ahLst/>
            <a:cxnLst/>
            <a:rect l="l" t="t" r="r" b="b"/>
            <a:pathLst>
              <a:path w="2048509" h="1762760">
                <a:moveTo>
                  <a:pt x="1877801" y="1762270"/>
                </a:moveTo>
                <a:lnTo>
                  <a:pt x="1828329" y="1761637"/>
                </a:lnTo>
                <a:lnTo>
                  <a:pt x="1779170" y="1759748"/>
                </a:lnTo>
                <a:lnTo>
                  <a:pt x="1730338" y="1756620"/>
                </a:lnTo>
                <a:lnTo>
                  <a:pt x="1681849" y="1752267"/>
                </a:lnTo>
                <a:lnTo>
                  <a:pt x="1633719" y="1746704"/>
                </a:lnTo>
                <a:lnTo>
                  <a:pt x="1585962" y="1739947"/>
                </a:lnTo>
                <a:lnTo>
                  <a:pt x="1538595" y="1732012"/>
                </a:lnTo>
                <a:lnTo>
                  <a:pt x="1491633" y="1722913"/>
                </a:lnTo>
                <a:lnTo>
                  <a:pt x="1445091" y="1712667"/>
                </a:lnTo>
                <a:lnTo>
                  <a:pt x="1398984" y="1701288"/>
                </a:lnTo>
                <a:lnTo>
                  <a:pt x="1353329" y="1688792"/>
                </a:lnTo>
                <a:lnTo>
                  <a:pt x="1308139" y="1675195"/>
                </a:lnTo>
                <a:lnTo>
                  <a:pt x="1263432" y="1660511"/>
                </a:lnTo>
                <a:lnTo>
                  <a:pt x="1219221" y="1644756"/>
                </a:lnTo>
                <a:lnTo>
                  <a:pt x="1175523" y="1627946"/>
                </a:lnTo>
                <a:lnTo>
                  <a:pt x="1132354" y="1610096"/>
                </a:lnTo>
                <a:lnTo>
                  <a:pt x="1089727" y="1591221"/>
                </a:lnTo>
                <a:lnTo>
                  <a:pt x="1047659" y="1571337"/>
                </a:lnTo>
                <a:lnTo>
                  <a:pt x="1006166" y="1550459"/>
                </a:lnTo>
                <a:lnTo>
                  <a:pt x="965262" y="1528602"/>
                </a:lnTo>
                <a:lnTo>
                  <a:pt x="924963" y="1505782"/>
                </a:lnTo>
                <a:lnTo>
                  <a:pt x="885284" y="1482014"/>
                </a:lnTo>
                <a:lnTo>
                  <a:pt x="846241" y="1457314"/>
                </a:lnTo>
                <a:lnTo>
                  <a:pt x="807850" y="1431697"/>
                </a:lnTo>
                <a:lnTo>
                  <a:pt x="770125" y="1405178"/>
                </a:lnTo>
                <a:lnTo>
                  <a:pt x="733082" y="1377773"/>
                </a:lnTo>
                <a:lnTo>
                  <a:pt x="696736" y="1349497"/>
                </a:lnTo>
                <a:lnTo>
                  <a:pt x="661104" y="1320366"/>
                </a:lnTo>
                <a:lnTo>
                  <a:pt x="626199" y="1290395"/>
                </a:lnTo>
                <a:lnTo>
                  <a:pt x="592038" y="1259598"/>
                </a:lnTo>
                <a:lnTo>
                  <a:pt x="558637" y="1227993"/>
                </a:lnTo>
                <a:lnTo>
                  <a:pt x="526009" y="1195594"/>
                </a:lnTo>
                <a:lnTo>
                  <a:pt x="494172" y="1162416"/>
                </a:lnTo>
                <a:lnTo>
                  <a:pt x="463140" y="1128475"/>
                </a:lnTo>
                <a:lnTo>
                  <a:pt x="432928" y="1093787"/>
                </a:lnTo>
                <a:lnTo>
                  <a:pt x="403553" y="1058366"/>
                </a:lnTo>
                <a:lnTo>
                  <a:pt x="375029" y="1022228"/>
                </a:lnTo>
                <a:lnTo>
                  <a:pt x="347372" y="985388"/>
                </a:lnTo>
                <a:lnTo>
                  <a:pt x="320597" y="947863"/>
                </a:lnTo>
                <a:lnTo>
                  <a:pt x="294720" y="909666"/>
                </a:lnTo>
                <a:lnTo>
                  <a:pt x="269756" y="870814"/>
                </a:lnTo>
                <a:lnTo>
                  <a:pt x="245720" y="831322"/>
                </a:lnTo>
                <a:lnTo>
                  <a:pt x="222629" y="791206"/>
                </a:lnTo>
                <a:lnTo>
                  <a:pt x="200496" y="750480"/>
                </a:lnTo>
                <a:lnTo>
                  <a:pt x="179339" y="709160"/>
                </a:lnTo>
                <a:lnTo>
                  <a:pt x="159171" y="667262"/>
                </a:lnTo>
                <a:lnTo>
                  <a:pt x="140009" y="624801"/>
                </a:lnTo>
                <a:lnTo>
                  <a:pt x="121868" y="581792"/>
                </a:lnTo>
                <a:lnTo>
                  <a:pt x="104764" y="538251"/>
                </a:lnTo>
                <a:lnTo>
                  <a:pt x="88711" y="494192"/>
                </a:lnTo>
                <a:lnTo>
                  <a:pt x="73725" y="449633"/>
                </a:lnTo>
                <a:lnTo>
                  <a:pt x="59822" y="404587"/>
                </a:lnTo>
                <a:lnTo>
                  <a:pt x="47017" y="359070"/>
                </a:lnTo>
                <a:lnTo>
                  <a:pt x="35325" y="313098"/>
                </a:lnTo>
                <a:lnTo>
                  <a:pt x="24762" y="266686"/>
                </a:lnTo>
                <a:lnTo>
                  <a:pt x="15343" y="219850"/>
                </a:lnTo>
                <a:lnTo>
                  <a:pt x="7084" y="172604"/>
                </a:lnTo>
                <a:lnTo>
                  <a:pt x="0" y="124964"/>
                </a:lnTo>
                <a:lnTo>
                  <a:pt x="534463" y="0"/>
                </a:lnTo>
                <a:lnTo>
                  <a:pt x="539923" y="47462"/>
                </a:lnTo>
                <a:lnTo>
                  <a:pt x="547010" y="94409"/>
                </a:lnTo>
                <a:lnTo>
                  <a:pt x="555693" y="140811"/>
                </a:lnTo>
                <a:lnTo>
                  <a:pt x="565944" y="186639"/>
                </a:lnTo>
                <a:lnTo>
                  <a:pt x="577733" y="231866"/>
                </a:lnTo>
                <a:lnTo>
                  <a:pt x="591032" y="276460"/>
                </a:lnTo>
                <a:lnTo>
                  <a:pt x="605811" y="320394"/>
                </a:lnTo>
                <a:lnTo>
                  <a:pt x="622041" y="363639"/>
                </a:lnTo>
                <a:lnTo>
                  <a:pt x="639694" y="406166"/>
                </a:lnTo>
                <a:lnTo>
                  <a:pt x="658739" y="447945"/>
                </a:lnTo>
                <a:lnTo>
                  <a:pt x="679149" y="488947"/>
                </a:lnTo>
                <a:lnTo>
                  <a:pt x="700894" y="529145"/>
                </a:lnTo>
                <a:lnTo>
                  <a:pt x="723944" y="568508"/>
                </a:lnTo>
                <a:lnTo>
                  <a:pt x="748271" y="607007"/>
                </a:lnTo>
                <a:lnTo>
                  <a:pt x="773846" y="644615"/>
                </a:lnTo>
                <a:lnTo>
                  <a:pt x="800639" y="681301"/>
                </a:lnTo>
                <a:lnTo>
                  <a:pt x="828621" y="717037"/>
                </a:lnTo>
                <a:lnTo>
                  <a:pt x="857764" y="751794"/>
                </a:lnTo>
                <a:lnTo>
                  <a:pt x="888038" y="785543"/>
                </a:lnTo>
                <a:lnTo>
                  <a:pt x="919415" y="818255"/>
                </a:lnTo>
                <a:lnTo>
                  <a:pt x="951864" y="849901"/>
                </a:lnTo>
                <a:lnTo>
                  <a:pt x="985357" y="880451"/>
                </a:lnTo>
                <a:lnTo>
                  <a:pt x="1019865" y="909878"/>
                </a:lnTo>
                <a:lnTo>
                  <a:pt x="1055359" y="938151"/>
                </a:lnTo>
                <a:lnTo>
                  <a:pt x="1091809" y="965243"/>
                </a:lnTo>
                <a:lnTo>
                  <a:pt x="1129187" y="991123"/>
                </a:lnTo>
                <a:lnTo>
                  <a:pt x="1167464" y="1015764"/>
                </a:lnTo>
                <a:lnTo>
                  <a:pt x="1206609" y="1039136"/>
                </a:lnTo>
                <a:lnTo>
                  <a:pt x="1246595" y="1061210"/>
                </a:lnTo>
                <a:lnTo>
                  <a:pt x="1287393" y="1081957"/>
                </a:lnTo>
                <a:lnTo>
                  <a:pt x="1328972" y="1101348"/>
                </a:lnTo>
                <a:lnTo>
                  <a:pt x="1371304" y="1119354"/>
                </a:lnTo>
                <a:lnTo>
                  <a:pt x="1414360" y="1135947"/>
                </a:lnTo>
                <a:lnTo>
                  <a:pt x="1458111" y="1151097"/>
                </a:lnTo>
                <a:lnTo>
                  <a:pt x="1502528" y="1164775"/>
                </a:lnTo>
                <a:lnTo>
                  <a:pt x="1547581" y="1176953"/>
                </a:lnTo>
                <a:lnTo>
                  <a:pt x="1593241" y="1187600"/>
                </a:lnTo>
                <a:lnTo>
                  <a:pt x="1639480" y="1196690"/>
                </a:lnTo>
                <a:lnTo>
                  <a:pt x="1686269" y="1204191"/>
                </a:lnTo>
                <a:lnTo>
                  <a:pt x="1733577" y="1210076"/>
                </a:lnTo>
                <a:lnTo>
                  <a:pt x="1781377" y="1214316"/>
                </a:lnTo>
                <a:lnTo>
                  <a:pt x="1829638" y="1216881"/>
                </a:lnTo>
                <a:lnTo>
                  <a:pt x="1878333" y="1217742"/>
                </a:lnTo>
                <a:lnTo>
                  <a:pt x="1909344" y="1217435"/>
                </a:lnTo>
                <a:lnTo>
                  <a:pt x="1940155" y="1216479"/>
                </a:lnTo>
                <a:lnTo>
                  <a:pt x="1970767" y="1214826"/>
                </a:lnTo>
                <a:lnTo>
                  <a:pt x="2001179" y="1212424"/>
                </a:lnTo>
                <a:lnTo>
                  <a:pt x="2048510" y="1754825"/>
                </a:lnTo>
                <a:lnTo>
                  <a:pt x="2006132" y="1758007"/>
                </a:lnTo>
                <a:lnTo>
                  <a:pt x="1963555" y="1760342"/>
                </a:lnTo>
                <a:lnTo>
                  <a:pt x="1920777" y="1761780"/>
                </a:lnTo>
                <a:lnTo>
                  <a:pt x="1877801" y="1762270"/>
                </a:lnTo>
                <a:close/>
              </a:path>
            </a:pathLst>
          </a:custGeom>
          <a:solidFill>
            <a:srgbClr val="044F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461798" y="2020243"/>
            <a:ext cx="1717675" cy="2259330"/>
          </a:xfrm>
          <a:custGeom>
            <a:avLst/>
            <a:gdLst/>
            <a:ahLst/>
            <a:cxnLst/>
            <a:rect l="l" t="t" r="r" b="b"/>
            <a:pathLst>
              <a:path w="1717675" h="2259329">
                <a:moveTo>
                  <a:pt x="47330" y="2258939"/>
                </a:moveTo>
                <a:lnTo>
                  <a:pt x="0" y="1715474"/>
                </a:lnTo>
                <a:lnTo>
                  <a:pt x="46992" y="1708436"/>
                </a:lnTo>
                <a:lnTo>
                  <a:pt x="93443" y="1699799"/>
                </a:lnTo>
                <a:lnTo>
                  <a:pt x="139321" y="1689592"/>
                </a:lnTo>
                <a:lnTo>
                  <a:pt x="184598" y="1677845"/>
                </a:lnTo>
                <a:lnTo>
                  <a:pt x="229245" y="1664586"/>
                </a:lnTo>
                <a:lnTo>
                  <a:pt x="273232" y="1649844"/>
                </a:lnTo>
                <a:lnTo>
                  <a:pt x="316532" y="1633649"/>
                </a:lnTo>
                <a:lnTo>
                  <a:pt x="359113" y="1616030"/>
                </a:lnTo>
                <a:lnTo>
                  <a:pt x="400948" y="1597015"/>
                </a:lnTo>
                <a:lnTo>
                  <a:pt x="442008" y="1576634"/>
                </a:lnTo>
                <a:lnTo>
                  <a:pt x="482262" y="1554916"/>
                </a:lnTo>
                <a:lnTo>
                  <a:pt x="521683" y="1531890"/>
                </a:lnTo>
                <a:lnTo>
                  <a:pt x="560240" y="1507585"/>
                </a:lnTo>
                <a:lnTo>
                  <a:pt x="597905" y="1482029"/>
                </a:lnTo>
                <a:lnTo>
                  <a:pt x="634649" y="1455253"/>
                </a:lnTo>
                <a:lnTo>
                  <a:pt x="670443" y="1427285"/>
                </a:lnTo>
                <a:lnTo>
                  <a:pt x="705257" y="1398155"/>
                </a:lnTo>
                <a:lnTo>
                  <a:pt x="739062" y="1367891"/>
                </a:lnTo>
                <a:lnTo>
                  <a:pt x="771830" y="1336522"/>
                </a:lnTo>
                <a:lnTo>
                  <a:pt x="803530" y="1304077"/>
                </a:lnTo>
                <a:lnTo>
                  <a:pt x="834135" y="1270586"/>
                </a:lnTo>
                <a:lnTo>
                  <a:pt x="863614" y="1236078"/>
                </a:lnTo>
                <a:lnTo>
                  <a:pt x="891940" y="1200581"/>
                </a:lnTo>
                <a:lnTo>
                  <a:pt x="919082" y="1164125"/>
                </a:lnTo>
                <a:lnTo>
                  <a:pt x="945011" y="1126739"/>
                </a:lnTo>
                <a:lnTo>
                  <a:pt x="969699" y="1088452"/>
                </a:lnTo>
                <a:lnTo>
                  <a:pt x="993116" y="1049292"/>
                </a:lnTo>
                <a:lnTo>
                  <a:pt x="1015234" y="1009290"/>
                </a:lnTo>
                <a:lnTo>
                  <a:pt x="1036023" y="968474"/>
                </a:lnTo>
                <a:lnTo>
                  <a:pt x="1055453" y="926873"/>
                </a:lnTo>
                <a:lnTo>
                  <a:pt x="1073497" y="884516"/>
                </a:lnTo>
                <a:lnTo>
                  <a:pt x="1090124" y="841432"/>
                </a:lnTo>
                <a:lnTo>
                  <a:pt x="1105305" y="797651"/>
                </a:lnTo>
                <a:lnTo>
                  <a:pt x="1119013" y="753201"/>
                </a:lnTo>
                <a:lnTo>
                  <a:pt x="1131217" y="708111"/>
                </a:lnTo>
                <a:lnTo>
                  <a:pt x="1141888" y="662412"/>
                </a:lnTo>
                <a:lnTo>
                  <a:pt x="1150997" y="616130"/>
                </a:lnTo>
                <a:lnTo>
                  <a:pt x="1158515" y="569297"/>
                </a:lnTo>
                <a:lnTo>
                  <a:pt x="1164413" y="521940"/>
                </a:lnTo>
                <a:lnTo>
                  <a:pt x="1168662" y="474089"/>
                </a:lnTo>
                <a:lnTo>
                  <a:pt x="1171233" y="425773"/>
                </a:lnTo>
                <a:lnTo>
                  <a:pt x="1172097" y="377021"/>
                </a:lnTo>
                <a:lnTo>
                  <a:pt x="1171126" y="325176"/>
                </a:lnTo>
                <a:lnTo>
                  <a:pt x="1168236" y="273878"/>
                </a:lnTo>
                <a:lnTo>
                  <a:pt x="1163455" y="223141"/>
                </a:lnTo>
                <a:lnTo>
                  <a:pt x="1156812" y="172981"/>
                </a:lnTo>
                <a:lnTo>
                  <a:pt x="1148338" y="123411"/>
                </a:lnTo>
                <a:lnTo>
                  <a:pt x="1138061" y="74447"/>
                </a:lnTo>
                <a:lnTo>
                  <a:pt x="1679970" y="0"/>
                </a:lnTo>
                <a:lnTo>
                  <a:pt x="1689930" y="52641"/>
                </a:lnTo>
                <a:lnTo>
                  <a:pt x="1698374" y="105720"/>
                </a:lnTo>
                <a:lnTo>
                  <a:pt x="1705282" y="159218"/>
                </a:lnTo>
                <a:lnTo>
                  <a:pt x="1710638" y="213115"/>
                </a:lnTo>
                <a:lnTo>
                  <a:pt x="1714421" y="267394"/>
                </a:lnTo>
                <a:lnTo>
                  <a:pt x="1716613" y="322036"/>
                </a:lnTo>
                <a:lnTo>
                  <a:pt x="1717196" y="377022"/>
                </a:lnTo>
                <a:lnTo>
                  <a:pt x="1716570" y="426218"/>
                </a:lnTo>
                <a:lnTo>
                  <a:pt x="1714701" y="475105"/>
                </a:lnTo>
                <a:lnTo>
                  <a:pt x="1711605" y="523668"/>
                </a:lnTo>
                <a:lnTo>
                  <a:pt x="1707297" y="571891"/>
                </a:lnTo>
                <a:lnTo>
                  <a:pt x="1701792" y="619759"/>
                </a:lnTo>
                <a:lnTo>
                  <a:pt x="1695105" y="667257"/>
                </a:lnTo>
                <a:lnTo>
                  <a:pt x="1687251" y="714371"/>
                </a:lnTo>
                <a:lnTo>
                  <a:pt x="1678246" y="761085"/>
                </a:lnTo>
                <a:lnTo>
                  <a:pt x="1668104" y="807383"/>
                </a:lnTo>
                <a:lnTo>
                  <a:pt x="1656842" y="853251"/>
                </a:lnTo>
                <a:lnTo>
                  <a:pt x="1644473" y="898674"/>
                </a:lnTo>
                <a:lnTo>
                  <a:pt x="1631014" y="943637"/>
                </a:lnTo>
                <a:lnTo>
                  <a:pt x="1616479" y="988123"/>
                </a:lnTo>
                <a:lnTo>
                  <a:pt x="1600883" y="1032119"/>
                </a:lnTo>
                <a:lnTo>
                  <a:pt x="1584242" y="1075609"/>
                </a:lnTo>
                <a:lnTo>
                  <a:pt x="1566571" y="1118579"/>
                </a:lnTo>
                <a:lnTo>
                  <a:pt x="1547885" y="1161012"/>
                </a:lnTo>
                <a:lnTo>
                  <a:pt x="1528199" y="1202894"/>
                </a:lnTo>
                <a:lnTo>
                  <a:pt x="1507528" y="1244209"/>
                </a:lnTo>
                <a:lnTo>
                  <a:pt x="1485888" y="1284944"/>
                </a:lnTo>
                <a:lnTo>
                  <a:pt x="1463293" y="1325081"/>
                </a:lnTo>
                <a:lnTo>
                  <a:pt x="1439759" y="1364607"/>
                </a:lnTo>
                <a:lnTo>
                  <a:pt x="1415302" y="1403507"/>
                </a:lnTo>
                <a:lnTo>
                  <a:pt x="1389935" y="1441764"/>
                </a:lnTo>
                <a:lnTo>
                  <a:pt x="1363674" y="1479364"/>
                </a:lnTo>
                <a:lnTo>
                  <a:pt x="1336535" y="1516293"/>
                </a:lnTo>
                <a:lnTo>
                  <a:pt x="1308533" y="1552534"/>
                </a:lnTo>
                <a:lnTo>
                  <a:pt x="1279683" y="1588072"/>
                </a:lnTo>
                <a:lnTo>
                  <a:pt x="1249999" y="1622894"/>
                </a:lnTo>
                <a:lnTo>
                  <a:pt x="1219497" y="1656982"/>
                </a:lnTo>
                <a:lnTo>
                  <a:pt x="1188193" y="1690323"/>
                </a:lnTo>
                <a:lnTo>
                  <a:pt x="1156101" y="1722901"/>
                </a:lnTo>
                <a:lnTo>
                  <a:pt x="1123237" y="1754702"/>
                </a:lnTo>
                <a:lnTo>
                  <a:pt x="1089616" y="1785709"/>
                </a:lnTo>
                <a:lnTo>
                  <a:pt x="1055252" y="1815908"/>
                </a:lnTo>
                <a:lnTo>
                  <a:pt x="1020162" y="1845284"/>
                </a:lnTo>
                <a:lnTo>
                  <a:pt x="984360" y="1873821"/>
                </a:lnTo>
                <a:lnTo>
                  <a:pt x="947861" y="1901505"/>
                </a:lnTo>
                <a:lnTo>
                  <a:pt x="910681" y="1928320"/>
                </a:lnTo>
                <a:lnTo>
                  <a:pt x="872834" y="1954252"/>
                </a:lnTo>
                <a:lnTo>
                  <a:pt x="834337" y="1979285"/>
                </a:lnTo>
                <a:lnTo>
                  <a:pt x="795203" y="2003403"/>
                </a:lnTo>
                <a:lnTo>
                  <a:pt x="755449" y="2026593"/>
                </a:lnTo>
                <a:lnTo>
                  <a:pt x="715089" y="2048839"/>
                </a:lnTo>
                <a:lnTo>
                  <a:pt x="674139" y="2070125"/>
                </a:lnTo>
                <a:lnTo>
                  <a:pt x="632613" y="2090436"/>
                </a:lnTo>
                <a:lnTo>
                  <a:pt x="590528" y="2109759"/>
                </a:lnTo>
                <a:lnTo>
                  <a:pt x="547897" y="2128076"/>
                </a:lnTo>
                <a:lnTo>
                  <a:pt x="504737" y="2145374"/>
                </a:lnTo>
                <a:lnTo>
                  <a:pt x="461062" y="2161637"/>
                </a:lnTo>
                <a:lnTo>
                  <a:pt x="416887" y="2176850"/>
                </a:lnTo>
                <a:lnTo>
                  <a:pt x="372228" y="2190998"/>
                </a:lnTo>
                <a:lnTo>
                  <a:pt x="327100" y="2204065"/>
                </a:lnTo>
                <a:lnTo>
                  <a:pt x="281518" y="2216037"/>
                </a:lnTo>
                <a:lnTo>
                  <a:pt x="235498" y="2226899"/>
                </a:lnTo>
                <a:lnTo>
                  <a:pt x="189053" y="2236635"/>
                </a:lnTo>
                <a:lnTo>
                  <a:pt x="142201" y="2245230"/>
                </a:lnTo>
                <a:lnTo>
                  <a:pt x="94954" y="2252670"/>
                </a:lnTo>
                <a:lnTo>
                  <a:pt x="47330" y="2258939"/>
                </a:lnTo>
                <a:close/>
              </a:path>
            </a:pathLst>
          </a:custGeom>
          <a:solidFill>
            <a:srgbClr val="0A7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120912" y="502589"/>
            <a:ext cx="2173605" cy="2031364"/>
          </a:xfrm>
          <a:custGeom>
            <a:avLst/>
            <a:gdLst/>
            <a:ahLst/>
            <a:cxnLst/>
            <a:rect l="l" t="t" r="r" b="b"/>
            <a:pathLst>
              <a:path w="2173605" h="2031364">
                <a:moveTo>
                  <a:pt x="2173478" y="1358125"/>
                </a:moveTo>
                <a:lnTo>
                  <a:pt x="1991004" y="1392948"/>
                </a:lnTo>
                <a:lnTo>
                  <a:pt x="1985187" y="1371612"/>
                </a:lnTo>
                <a:lnTo>
                  <a:pt x="1971535" y="1326146"/>
                </a:lnTo>
                <a:lnTo>
                  <a:pt x="1956777" y="1281176"/>
                </a:lnTo>
                <a:lnTo>
                  <a:pt x="1940928" y="1236700"/>
                </a:lnTo>
                <a:lnTo>
                  <a:pt x="1924011" y="1192745"/>
                </a:lnTo>
                <a:lnTo>
                  <a:pt x="1906054" y="1149324"/>
                </a:lnTo>
                <a:lnTo>
                  <a:pt x="1887054" y="1106449"/>
                </a:lnTo>
                <a:lnTo>
                  <a:pt x="1867027" y="1064145"/>
                </a:lnTo>
                <a:lnTo>
                  <a:pt x="1845995" y="1022426"/>
                </a:lnTo>
                <a:lnTo>
                  <a:pt x="1823974" y="981303"/>
                </a:lnTo>
                <a:lnTo>
                  <a:pt x="1800987" y="940790"/>
                </a:lnTo>
                <a:lnTo>
                  <a:pt x="1777034" y="900899"/>
                </a:lnTo>
                <a:lnTo>
                  <a:pt x="1752142" y="861669"/>
                </a:lnTo>
                <a:lnTo>
                  <a:pt x="1726323" y="823087"/>
                </a:lnTo>
                <a:lnTo>
                  <a:pt x="1699590" y="785177"/>
                </a:lnTo>
                <a:lnTo>
                  <a:pt x="1671955" y="747966"/>
                </a:lnTo>
                <a:lnTo>
                  <a:pt x="1643443" y="711466"/>
                </a:lnTo>
                <a:lnTo>
                  <a:pt x="1614068" y="675678"/>
                </a:lnTo>
                <a:lnTo>
                  <a:pt x="1583855" y="640638"/>
                </a:lnTo>
                <a:lnTo>
                  <a:pt x="1552790" y="606348"/>
                </a:lnTo>
                <a:lnTo>
                  <a:pt x="1520926" y="572820"/>
                </a:lnTo>
                <a:lnTo>
                  <a:pt x="1488249" y="540092"/>
                </a:lnTo>
                <a:lnTo>
                  <a:pt x="1454785" y="508152"/>
                </a:lnTo>
                <a:lnTo>
                  <a:pt x="1420558" y="477037"/>
                </a:lnTo>
                <a:lnTo>
                  <a:pt x="1385570" y="446747"/>
                </a:lnTo>
                <a:lnTo>
                  <a:pt x="1349844" y="417309"/>
                </a:lnTo>
                <a:lnTo>
                  <a:pt x="1313395" y="388734"/>
                </a:lnTo>
                <a:lnTo>
                  <a:pt x="1276248" y="361035"/>
                </a:lnTo>
                <a:lnTo>
                  <a:pt x="1238389" y="334225"/>
                </a:lnTo>
                <a:lnTo>
                  <a:pt x="1199870" y="308330"/>
                </a:lnTo>
                <a:lnTo>
                  <a:pt x="1160691" y="283362"/>
                </a:lnTo>
                <a:lnTo>
                  <a:pt x="1120863" y="259346"/>
                </a:lnTo>
                <a:lnTo>
                  <a:pt x="1080401" y="236270"/>
                </a:lnTo>
                <a:lnTo>
                  <a:pt x="1039329" y="214185"/>
                </a:lnTo>
                <a:lnTo>
                  <a:pt x="997661" y="193078"/>
                </a:lnTo>
                <a:lnTo>
                  <a:pt x="955408" y="172974"/>
                </a:lnTo>
                <a:lnTo>
                  <a:pt x="912583" y="153885"/>
                </a:lnTo>
                <a:lnTo>
                  <a:pt x="869226" y="135839"/>
                </a:lnTo>
                <a:lnTo>
                  <a:pt x="825309" y="118846"/>
                </a:lnTo>
                <a:lnTo>
                  <a:pt x="780897" y="102908"/>
                </a:lnTo>
                <a:lnTo>
                  <a:pt x="735965" y="88061"/>
                </a:lnTo>
                <a:lnTo>
                  <a:pt x="690549" y="74320"/>
                </a:lnTo>
                <a:lnTo>
                  <a:pt x="644664" y="61683"/>
                </a:lnTo>
                <a:lnTo>
                  <a:pt x="598322" y="50165"/>
                </a:lnTo>
                <a:lnTo>
                  <a:pt x="551535" y="39814"/>
                </a:lnTo>
                <a:lnTo>
                  <a:pt x="504317" y="30607"/>
                </a:lnTo>
                <a:lnTo>
                  <a:pt x="456704" y="22580"/>
                </a:lnTo>
                <a:lnTo>
                  <a:pt x="408686" y="15748"/>
                </a:lnTo>
                <a:lnTo>
                  <a:pt x="360299" y="10121"/>
                </a:lnTo>
                <a:lnTo>
                  <a:pt x="311543" y="5715"/>
                </a:lnTo>
                <a:lnTo>
                  <a:pt x="262432" y="2552"/>
                </a:lnTo>
                <a:lnTo>
                  <a:pt x="213004" y="647"/>
                </a:lnTo>
                <a:lnTo>
                  <a:pt x="163258" y="0"/>
                </a:lnTo>
                <a:lnTo>
                  <a:pt x="122186" y="406"/>
                </a:lnTo>
                <a:lnTo>
                  <a:pt x="81229" y="1663"/>
                </a:lnTo>
                <a:lnTo>
                  <a:pt x="40462" y="3810"/>
                </a:lnTo>
                <a:lnTo>
                  <a:pt x="0" y="6921"/>
                </a:lnTo>
                <a:lnTo>
                  <a:pt x="73380" y="548246"/>
                </a:lnTo>
                <a:lnTo>
                  <a:pt x="95732" y="546862"/>
                </a:lnTo>
                <a:lnTo>
                  <a:pt x="118122" y="545858"/>
                </a:lnTo>
                <a:lnTo>
                  <a:pt x="140614" y="545261"/>
                </a:lnTo>
                <a:lnTo>
                  <a:pt x="163258" y="545058"/>
                </a:lnTo>
                <a:lnTo>
                  <a:pt x="213487" y="545985"/>
                </a:lnTo>
                <a:lnTo>
                  <a:pt x="263245" y="548716"/>
                </a:lnTo>
                <a:lnTo>
                  <a:pt x="312521" y="553224"/>
                </a:lnTo>
                <a:lnTo>
                  <a:pt x="361264" y="559485"/>
                </a:lnTo>
                <a:lnTo>
                  <a:pt x="409448" y="567474"/>
                </a:lnTo>
                <a:lnTo>
                  <a:pt x="457047" y="577138"/>
                </a:lnTo>
                <a:lnTo>
                  <a:pt x="504012" y="588454"/>
                </a:lnTo>
                <a:lnTo>
                  <a:pt x="550341" y="601408"/>
                </a:lnTo>
                <a:lnTo>
                  <a:pt x="595972" y="615937"/>
                </a:lnTo>
                <a:lnTo>
                  <a:pt x="640880" y="632028"/>
                </a:lnTo>
                <a:lnTo>
                  <a:pt x="685050" y="649655"/>
                </a:lnTo>
                <a:lnTo>
                  <a:pt x="728421" y="668769"/>
                </a:lnTo>
                <a:lnTo>
                  <a:pt x="770991" y="689343"/>
                </a:lnTo>
                <a:lnTo>
                  <a:pt x="812711" y="711352"/>
                </a:lnTo>
                <a:lnTo>
                  <a:pt x="853567" y="734758"/>
                </a:lnTo>
                <a:lnTo>
                  <a:pt x="893495" y="759523"/>
                </a:lnTo>
                <a:lnTo>
                  <a:pt x="932497" y="785634"/>
                </a:lnTo>
                <a:lnTo>
                  <a:pt x="970508" y="813041"/>
                </a:lnTo>
                <a:lnTo>
                  <a:pt x="1007529" y="841730"/>
                </a:lnTo>
                <a:lnTo>
                  <a:pt x="1043508" y="871651"/>
                </a:lnTo>
                <a:lnTo>
                  <a:pt x="1078420" y="902779"/>
                </a:lnTo>
                <a:lnTo>
                  <a:pt x="1112227" y="935075"/>
                </a:lnTo>
                <a:lnTo>
                  <a:pt x="1144905" y="968527"/>
                </a:lnTo>
                <a:lnTo>
                  <a:pt x="1176426" y="1003084"/>
                </a:lnTo>
                <a:lnTo>
                  <a:pt x="1206741" y="1038720"/>
                </a:lnTo>
                <a:lnTo>
                  <a:pt x="1235837" y="1075410"/>
                </a:lnTo>
                <a:lnTo>
                  <a:pt x="1263662" y="1113104"/>
                </a:lnTo>
                <a:lnTo>
                  <a:pt x="1290193" y="1151788"/>
                </a:lnTo>
                <a:lnTo>
                  <a:pt x="1315415" y="1191425"/>
                </a:lnTo>
                <a:lnTo>
                  <a:pt x="1339265" y="1231976"/>
                </a:lnTo>
                <a:lnTo>
                  <a:pt x="1361744" y="1273416"/>
                </a:lnTo>
                <a:lnTo>
                  <a:pt x="1382788" y="1315720"/>
                </a:lnTo>
                <a:lnTo>
                  <a:pt x="1402397" y="1358836"/>
                </a:lnTo>
                <a:lnTo>
                  <a:pt x="1420507" y="1402753"/>
                </a:lnTo>
                <a:lnTo>
                  <a:pt x="1437119" y="1447431"/>
                </a:lnTo>
                <a:lnTo>
                  <a:pt x="1452168" y="1492834"/>
                </a:lnTo>
                <a:lnTo>
                  <a:pt x="1452981" y="1495628"/>
                </a:lnTo>
                <a:lnTo>
                  <a:pt x="1278978" y="1528826"/>
                </a:lnTo>
                <a:lnTo>
                  <a:pt x="1854390" y="2031352"/>
                </a:lnTo>
                <a:lnTo>
                  <a:pt x="2173478" y="1358125"/>
                </a:lnTo>
                <a:close/>
              </a:path>
            </a:pathLst>
          </a:custGeom>
          <a:solidFill>
            <a:srgbClr val="09A2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982642" y="3502273"/>
            <a:ext cx="683895" cy="939165"/>
          </a:xfrm>
          <a:custGeom>
            <a:avLst/>
            <a:gdLst/>
            <a:ahLst/>
            <a:cxnLst/>
            <a:rect l="l" t="t" r="r" b="b"/>
            <a:pathLst>
              <a:path w="683894" h="939164">
                <a:moveTo>
                  <a:pt x="683368" y="939097"/>
                </a:moveTo>
                <a:lnTo>
                  <a:pt x="0" y="581219"/>
                </a:lnTo>
                <a:lnTo>
                  <a:pt x="504682" y="0"/>
                </a:lnTo>
                <a:lnTo>
                  <a:pt x="683368" y="939097"/>
                </a:lnTo>
                <a:close/>
              </a:path>
            </a:pathLst>
          </a:custGeom>
          <a:solidFill>
            <a:srgbClr val="0A7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3246833" y="2111707"/>
            <a:ext cx="952500" cy="645160"/>
          </a:xfrm>
          <a:custGeom>
            <a:avLst/>
            <a:gdLst/>
            <a:ahLst/>
            <a:cxnLst/>
            <a:rect l="l" t="t" r="r" b="b"/>
            <a:pathLst>
              <a:path w="952500" h="645160">
                <a:moveTo>
                  <a:pt x="0" y="645031"/>
                </a:moveTo>
                <a:lnTo>
                  <a:pt x="345141" y="0"/>
                </a:lnTo>
                <a:lnTo>
                  <a:pt x="951929" y="472739"/>
                </a:lnTo>
                <a:lnTo>
                  <a:pt x="0" y="645031"/>
                </a:lnTo>
                <a:close/>
              </a:path>
            </a:pathLst>
          </a:custGeom>
          <a:solidFill>
            <a:srgbClr val="044F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4930526" y="326571"/>
            <a:ext cx="671195" cy="925830"/>
          </a:xfrm>
          <a:custGeom>
            <a:avLst/>
            <a:gdLst/>
            <a:ahLst/>
            <a:cxnLst/>
            <a:rect l="l" t="t" r="r" b="b"/>
            <a:pathLst>
              <a:path w="671194" h="925830">
                <a:moveTo>
                  <a:pt x="172304" y="925803"/>
                </a:moveTo>
                <a:lnTo>
                  <a:pt x="0" y="0"/>
                </a:lnTo>
                <a:lnTo>
                  <a:pt x="670605" y="350965"/>
                </a:lnTo>
                <a:lnTo>
                  <a:pt x="172304" y="925803"/>
                </a:lnTo>
                <a:close/>
              </a:path>
            </a:pathLst>
          </a:custGeom>
          <a:solidFill>
            <a:srgbClr val="08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5446" y="728947"/>
            <a:ext cx="15317107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0373" y="927230"/>
            <a:ext cx="16307253" cy="9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9017" y="2227272"/>
            <a:ext cx="16949964" cy="665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27081" y="2838974"/>
            <a:ext cx="5919470" cy="7448550"/>
            <a:chOff x="8327081" y="2838974"/>
            <a:chExt cx="5919470" cy="7448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7081" y="2838974"/>
              <a:ext cx="5300245" cy="7448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322428" y="3469469"/>
              <a:ext cx="4924425" cy="6817995"/>
            </a:xfrm>
            <a:custGeom>
              <a:avLst/>
              <a:gdLst/>
              <a:ahLst/>
              <a:cxnLst/>
              <a:rect l="l" t="t" r="r" b="b"/>
              <a:pathLst>
                <a:path w="4924425" h="6817995">
                  <a:moveTo>
                    <a:pt x="1158460" y="6817530"/>
                  </a:moveTo>
                  <a:lnTo>
                    <a:pt x="0" y="6817530"/>
                  </a:lnTo>
                  <a:lnTo>
                    <a:pt x="4069770" y="0"/>
                  </a:lnTo>
                  <a:lnTo>
                    <a:pt x="4923866" y="509858"/>
                  </a:lnTo>
                  <a:lnTo>
                    <a:pt x="1158460" y="6817530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6822" y="4460125"/>
              <a:ext cx="2896681" cy="47333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3310" y="3587332"/>
              <a:ext cx="2896681" cy="47333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3658" y="958748"/>
            <a:ext cx="10030047" cy="421205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 marR="5080">
              <a:lnSpc>
                <a:spcPts val="7950"/>
              </a:lnSpc>
              <a:spcBef>
                <a:spcPts val="845"/>
              </a:spcBef>
            </a:pPr>
            <a:r>
              <a:rPr lang="en-US" sz="7100" b="1" spc="495" dirty="0">
                <a:solidFill>
                  <a:srgbClr val="01014A"/>
                </a:solidFill>
              </a:rPr>
              <a:t>K</a:t>
            </a:r>
            <a:r>
              <a:rPr sz="7100" b="1" spc="29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7100" b="1" spc="700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r>
              <a:rPr sz="7100" b="1" spc="-63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7100" b="1" spc="335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7100" b="1" spc="585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7100" b="1" spc="141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7100" b="1" spc="103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7100" b="1" spc="595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7100" b="1" spc="-63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7100" b="1" spc="290" dirty="0">
                <a:solidFill>
                  <a:srgbClr val="01014A"/>
                </a:solidFill>
                <a:latin typeface="Trebuchet MS"/>
                <a:cs typeface="Trebuchet MS"/>
              </a:rPr>
              <a:t>Re</a:t>
            </a:r>
            <a:r>
              <a:rPr sz="7100" b="1" spc="90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7100" b="1" spc="50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7100" b="1" spc="585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7100" b="1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7100" b="1" spc="660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7100" b="1" spc="200" dirty="0">
                <a:solidFill>
                  <a:srgbClr val="01014A"/>
                </a:solidFill>
                <a:latin typeface="Trebuchet MS"/>
                <a:cs typeface="Trebuchet MS"/>
              </a:rPr>
              <a:t>e  </a:t>
            </a:r>
            <a:r>
              <a:rPr sz="7100" b="1" spc="78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7100" b="1" spc="78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lang="en-US" sz="7100" b="1" spc="785">
                <a:solidFill>
                  <a:srgbClr val="01014A"/>
                </a:solidFill>
                <a:latin typeface="Trebuchet MS"/>
                <a:cs typeface="Trebuchet MS"/>
              </a:rPr>
              <a:t>Policies,</a:t>
            </a:r>
            <a:r>
              <a:rPr sz="7100" b="1" dirty="0" err="1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7100" b="1" spc="290" dirty="0" err="1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7100" b="1" spc="900" dirty="0" err="1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7100" b="1" spc="680" dirty="0" err="1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7100" b="1" spc="500" dirty="0" err="1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7100" b="1" spc="590" dirty="0" err="1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7100" b="1" spc="900" dirty="0" err="1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7100" b="1" spc="-30" dirty="0" err="1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7100" b="1" spc="690" dirty="0" err="1">
                <a:solidFill>
                  <a:srgbClr val="01014A"/>
                </a:solidFill>
                <a:latin typeface="Trebuchet MS"/>
                <a:cs typeface="Trebuchet MS"/>
              </a:rPr>
              <a:t>b</a:t>
            </a:r>
            <a:r>
              <a:rPr sz="7100" b="1" spc="-30" dirty="0" err="1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7100" b="1" spc="-5" dirty="0" err="1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7100" b="1" spc="-30" dirty="0" err="1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7100" b="1" spc="60" dirty="0" err="1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7100" b="1" spc="-30" dirty="0" err="1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7100" b="1" spc="290" dirty="0" err="1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7100" b="1" spc="905" dirty="0" err="1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lang="en-US" sz="7100" b="1" spc="905" dirty="0">
                <a:solidFill>
                  <a:srgbClr val="01014A"/>
                </a:solidFill>
              </a:rPr>
              <a:t>&amp; </a:t>
            </a:r>
            <a:r>
              <a:rPr lang="en-US" sz="7100" b="1" spc="905" dirty="0" err="1">
                <a:solidFill>
                  <a:srgbClr val="01014A"/>
                </a:solidFill>
              </a:rPr>
              <a:t>Implimentation</a:t>
            </a:r>
            <a:endParaRPr sz="71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16684" y="0"/>
            <a:ext cx="9036050" cy="10287000"/>
            <a:chOff x="7916684" y="0"/>
            <a:chExt cx="9036050" cy="10287000"/>
          </a:xfrm>
        </p:grpSpPr>
        <p:sp>
          <p:nvSpPr>
            <p:cNvPr id="9" name="object 9"/>
            <p:cNvSpPr/>
            <p:nvPr/>
          </p:nvSpPr>
          <p:spPr>
            <a:xfrm>
              <a:off x="7916672" y="0"/>
              <a:ext cx="6520815" cy="10287000"/>
            </a:xfrm>
            <a:custGeom>
              <a:avLst/>
              <a:gdLst/>
              <a:ahLst/>
              <a:cxnLst/>
              <a:rect l="l" t="t" r="r" b="b"/>
              <a:pathLst>
                <a:path w="6520815" h="10287000">
                  <a:moveTo>
                    <a:pt x="5500319" y="0"/>
                  </a:moveTo>
                  <a:lnTo>
                    <a:pt x="5232489" y="0"/>
                  </a:lnTo>
                  <a:lnTo>
                    <a:pt x="4296842" y="1557134"/>
                  </a:lnTo>
                  <a:lnTo>
                    <a:pt x="4493628" y="1675371"/>
                  </a:lnTo>
                  <a:lnTo>
                    <a:pt x="5500319" y="0"/>
                  </a:lnTo>
                  <a:close/>
                </a:path>
                <a:path w="6520815" h="10287000">
                  <a:moveTo>
                    <a:pt x="5939790" y="0"/>
                  </a:moveTo>
                  <a:lnTo>
                    <a:pt x="5671959" y="0"/>
                  </a:lnTo>
                  <a:lnTo>
                    <a:pt x="3585730" y="3471964"/>
                  </a:lnTo>
                  <a:lnTo>
                    <a:pt x="3782504" y="3590201"/>
                  </a:lnTo>
                  <a:lnTo>
                    <a:pt x="5939790" y="0"/>
                  </a:lnTo>
                  <a:close/>
                </a:path>
                <a:path w="6520815" h="10287000">
                  <a:moveTo>
                    <a:pt x="6520320" y="0"/>
                  </a:moveTo>
                  <a:lnTo>
                    <a:pt x="6054788" y="0"/>
                  </a:lnTo>
                  <a:lnTo>
                    <a:pt x="0" y="10287000"/>
                  </a:lnTo>
                  <a:lnTo>
                    <a:pt x="465531" y="10287000"/>
                  </a:lnTo>
                  <a:lnTo>
                    <a:pt x="6520320" y="0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28198" y="6423342"/>
              <a:ext cx="3324224" cy="30479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53658" y="6864272"/>
            <a:ext cx="5700395" cy="128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400"/>
              </a:lnSpc>
              <a:spcBef>
                <a:spcPts val="100"/>
              </a:spcBef>
            </a:pPr>
            <a:r>
              <a:rPr sz="2750" spc="114" dirty="0">
                <a:latin typeface="Trebuchet MS"/>
                <a:cs typeface="Trebuchet MS"/>
              </a:rPr>
              <a:t>Directorate</a:t>
            </a:r>
            <a:r>
              <a:rPr sz="2750" spc="-105" dirty="0">
                <a:latin typeface="Trebuchet MS"/>
                <a:cs typeface="Trebuchet MS"/>
              </a:rPr>
              <a:t> </a:t>
            </a:r>
            <a:r>
              <a:rPr sz="2750" spc="85" dirty="0">
                <a:latin typeface="Trebuchet MS"/>
                <a:cs typeface="Trebuchet MS"/>
              </a:rPr>
              <a:t>of</a:t>
            </a:r>
            <a:r>
              <a:rPr sz="2750" spc="-105" dirty="0">
                <a:latin typeface="Trebuchet MS"/>
                <a:cs typeface="Trebuchet MS"/>
              </a:rPr>
              <a:t> </a:t>
            </a:r>
            <a:r>
              <a:rPr sz="2750" spc="320" dirty="0">
                <a:latin typeface="Trebuchet MS"/>
                <a:cs typeface="Trebuchet MS"/>
              </a:rPr>
              <a:t>Human</a:t>
            </a:r>
            <a:r>
              <a:rPr sz="2750" spc="-105" dirty="0">
                <a:latin typeface="Trebuchet MS"/>
                <a:cs typeface="Trebuchet MS"/>
              </a:rPr>
              <a:t> </a:t>
            </a:r>
            <a:r>
              <a:rPr sz="2750" spc="215" dirty="0">
                <a:latin typeface="Trebuchet MS"/>
                <a:cs typeface="Trebuchet MS"/>
              </a:rPr>
              <a:t>Resources </a:t>
            </a:r>
            <a:r>
              <a:rPr sz="2750" spc="-815" dirty="0">
                <a:latin typeface="Trebuchet MS"/>
                <a:cs typeface="Trebuchet MS"/>
              </a:rPr>
              <a:t> </a:t>
            </a:r>
            <a:r>
              <a:rPr sz="2750" spc="160" dirty="0">
                <a:latin typeface="Trebuchet MS"/>
                <a:cs typeface="Trebuchet MS"/>
              </a:rPr>
              <a:t>By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spc="260" dirty="0">
                <a:latin typeface="Trebuchet MS"/>
                <a:cs typeface="Trebuchet MS"/>
              </a:rPr>
              <a:t>Deus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Tayari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Mujuni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23778" y="685441"/>
            <a:ext cx="3086100" cy="3086100"/>
            <a:chOff x="13923778" y="685441"/>
            <a:chExt cx="3086100" cy="308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3778" y="685441"/>
              <a:ext cx="3086099" cy="30860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06108" y="1544858"/>
              <a:ext cx="1921412" cy="136713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3803" y="625180"/>
            <a:ext cx="10456545" cy="21971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650"/>
              </a:spcBef>
            </a:pPr>
            <a:r>
              <a:rPr sz="5000" b="1" spc="180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1055" dirty="0">
                <a:solidFill>
                  <a:srgbClr val="01014A"/>
                </a:solidFill>
                <a:latin typeface="Trebuchet MS"/>
                <a:cs typeface="Trebuchet MS"/>
              </a:rPr>
              <a:t>-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90" dirty="0">
                <a:solidFill>
                  <a:srgbClr val="01014A"/>
                </a:solidFill>
                <a:latin typeface="Trebuchet MS"/>
                <a:cs typeface="Trebuchet MS"/>
              </a:rPr>
              <a:t>d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509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00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1055" dirty="0">
                <a:solidFill>
                  <a:srgbClr val="01014A"/>
                </a:solidFill>
                <a:latin typeface="Trebuchet MS"/>
                <a:cs typeface="Trebuchet MS"/>
              </a:rPr>
              <a:t>-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565" dirty="0">
                <a:solidFill>
                  <a:srgbClr val="01014A"/>
                </a:solidFill>
                <a:latin typeface="Trebuchet MS"/>
                <a:cs typeface="Trebuchet MS"/>
              </a:rPr>
              <a:t>m  </a:t>
            </a:r>
            <a:r>
              <a:rPr sz="5000" b="1" spc="745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4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-50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475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90" dirty="0">
                <a:solidFill>
                  <a:srgbClr val="01014A"/>
                </a:solidFill>
                <a:latin typeface="Trebuchet MS"/>
                <a:cs typeface="Trebuchet MS"/>
              </a:rPr>
              <a:t>d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565" dirty="0">
                <a:solidFill>
                  <a:srgbClr val="01014A"/>
                </a:solidFill>
                <a:latin typeface="Trebuchet MS"/>
                <a:cs typeface="Trebuchet MS"/>
              </a:rPr>
              <a:t>m  </a:t>
            </a:r>
            <a:r>
              <a:rPr sz="5000" b="1" spc="745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ll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880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305" dirty="0">
                <a:solidFill>
                  <a:srgbClr val="01014A"/>
                </a:solidFill>
                <a:latin typeface="Trebuchet MS"/>
                <a:cs typeface="Trebuchet MS"/>
              </a:rPr>
              <a:t>/</a:t>
            </a:r>
            <a:r>
              <a:rPr sz="5000" b="1" spc="130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415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15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835" dirty="0">
                <a:solidFill>
                  <a:srgbClr val="01014A"/>
                </a:solidFill>
                <a:latin typeface="Trebuchet MS"/>
                <a:cs typeface="Trebuchet MS"/>
              </a:rPr>
              <a:t>W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880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310" dirty="0">
                <a:solidFill>
                  <a:srgbClr val="01014A"/>
                </a:solidFill>
                <a:latin typeface="Trebuchet MS"/>
                <a:cs typeface="Trebuchet MS"/>
              </a:rPr>
              <a:t>B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d</a:t>
            </a:r>
            <a:r>
              <a:rPr sz="5000" b="1" spc="880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63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4038377"/>
            <a:ext cx="142874" cy="1428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88107" y="3761854"/>
            <a:ext cx="15334615" cy="499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</a:pPr>
            <a:r>
              <a:rPr sz="3100" spc="-130" dirty="0">
                <a:solidFill>
                  <a:srgbClr val="01014A"/>
                </a:solidFill>
                <a:latin typeface="Lucida Sans Unicode"/>
                <a:cs typeface="Lucida Sans Unicode"/>
              </a:rPr>
              <a:t>D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u</a:t>
            </a:r>
            <a:r>
              <a:rPr sz="3100" spc="-114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170" dirty="0">
                <a:solidFill>
                  <a:srgbClr val="01014A"/>
                </a:solidFill>
                <a:latin typeface="Lucida Sans Unicode"/>
                <a:cs typeface="Lucida Sans Unicode"/>
              </a:rPr>
              <a:t>g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s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s</a:t>
            </a:r>
            <a:r>
              <a:rPr sz="3100" spc="145" dirty="0">
                <a:solidFill>
                  <a:srgbClr val="01014A"/>
                </a:solidFill>
                <a:latin typeface="Lucida Sans Unicode"/>
                <a:cs typeface="Lucida Sans Unicode"/>
              </a:rPr>
              <a:t>p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295" dirty="0">
                <a:solidFill>
                  <a:srgbClr val="01014A"/>
                </a:solidFill>
                <a:latin typeface="Lucida Sans Unicode"/>
                <a:cs typeface="Lucida Sans Unicode"/>
              </a:rPr>
              <a:t>c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-135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ee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170" dirty="0">
                <a:solidFill>
                  <a:srgbClr val="01014A"/>
                </a:solidFill>
                <a:latin typeface="Lucida Sans Unicode"/>
                <a:cs typeface="Lucida Sans Unicode"/>
              </a:rPr>
              <a:t>g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h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spc="150" dirty="0">
                <a:solidFill>
                  <a:srgbClr val="01014A"/>
                </a:solidFill>
                <a:latin typeface="Lucida Sans Unicode"/>
                <a:cs typeface="Lucida Sans Unicode"/>
              </a:rPr>
              <a:t>d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9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h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130" dirty="0">
                <a:solidFill>
                  <a:srgbClr val="01014A"/>
                </a:solidFill>
                <a:latin typeface="Lucida Sans Unicode"/>
                <a:cs typeface="Lucida Sans Unicode"/>
              </a:rPr>
              <a:t>y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80" dirty="0">
                <a:solidFill>
                  <a:srgbClr val="01014A"/>
                </a:solidFill>
                <a:latin typeface="Lucida Sans Unicode"/>
                <a:cs typeface="Lucida Sans Unicode"/>
              </a:rPr>
              <a:t>2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0</a:t>
            </a:r>
            <a:r>
              <a:rPr sz="3100" spc="-180" dirty="0">
                <a:solidFill>
                  <a:srgbClr val="01014A"/>
                </a:solidFill>
                <a:latin typeface="Lucida Sans Unicode"/>
                <a:cs typeface="Lucida Sans Unicode"/>
              </a:rPr>
              <a:t>2</a:t>
            </a:r>
            <a:r>
              <a:rPr sz="3100" spc="-10" dirty="0">
                <a:solidFill>
                  <a:srgbClr val="01014A"/>
                </a:solidFill>
                <a:latin typeface="Lucida Sans Unicode"/>
                <a:cs typeface="Lucida Sans Unicode"/>
              </a:rPr>
              <a:t>4</a:t>
            </a:r>
            <a:r>
              <a:rPr sz="3100" spc="-365" dirty="0">
                <a:solidFill>
                  <a:srgbClr val="01014A"/>
                </a:solidFill>
                <a:latin typeface="Lucida Sans Unicode"/>
                <a:cs typeface="Lucida Sans Unicode"/>
              </a:rPr>
              <a:t>,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h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5" dirty="0">
                <a:solidFill>
                  <a:srgbClr val="01014A"/>
                </a:solidFill>
                <a:latin typeface="Lucida Sans Unicode"/>
                <a:cs typeface="Lucida Sans Unicode"/>
              </a:rPr>
              <a:t>U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135" dirty="0">
                <a:solidFill>
                  <a:srgbClr val="01014A"/>
                </a:solidFill>
                <a:latin typeface="Lucida Sans Unicode"/>
                <a:cs typeface="Lucida Sans Unicode"/>
              </a:rPr>
              <a:t>v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-114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s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130" dirty="0">
                <a:solidFill>
                  <a:srgbClr val="01014A"/>
                </a:solidFill>
                <a:latin typeface="Lucida Sans Unicode"/>
                <a:cs typeface="Lucida Sans Unicode"/>
              </a:rPr>
              <a:t>y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0" dirty="0">
                <a:solidFill>
                  <a:srgbClr val="01014A"/>
                </a:solidFill>
                <a:latin typeface="Lucida Sans Unicode"/>
                <a:cs typeface="Lucida Sans Unicode"/>
              </a:rPr>
              <a:t>C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un</a:t>
            </a:r>
            <a:r>
              <a:rPr sz="3100" spc="295" dirty="0">
                <a:solidFill>
                  <a:srgbClr val="01014A"/>
                </a:solidFill>
                <a:latin typeface="Lucida Sans Unicode"/>
                <a:cs typeface="Lucida Sans Unicode"/>
              </a:rPr>
              <a:t>c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-135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100" dirty="0">
                <a:solidFill>
                  <a:srgbClr val="01014A"/>
                </a:solidFill>
                <a:latin typeface="Lucida Sans Unicode"/>
                <a:cs typeface="Lucida Sans Unicode"/>
              </a:rPr>
              <a:t>d 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existence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considerable </a:t>
            </a:r>
            <a:r>
              <a:rPr sz="3100" spc="225" dirty="0">
                <a:solidFill>
                  <a:srgbClr val="01014A"/>
                </a:solidFill>
                <a:latin typeface="Lucida Sans Unicode"/>
                <a:cs typeface="Lucida Sans Unicode"/>
              </a:rPr>
              <a:t>wage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expenditure </a:t>
            </a:r>
            <a:r>
              <a:rPr sz="3100" spc="180" dirty="0">
                <a:solidFill>
                  <a:srgbClr val="01014A"/>
                </a:solidFill>
                <a:latin typeface="Lucida Sans Unicode"/>
                <a:cs typeface="Lucida Sans Unicode"/>
              </a:rPr>
              <a:t>at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Unit/College </a:t>
            </a:r>
            <a:r>
              <a:rPr sz="3100" spc="50" dirty="0">
                <a:solidFill>
                  <a:srgbClr val="01014A"/>
                </a:solidFill>
                <a:latin typeface="Lucida Sans Unicode"/>
                <a:cs typeface="Lucida Sans Unicode"/>
              </a:rPr>
              <a:t>level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primarily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related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part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5" dirty="0">
                <a:solidFill>
                  <a:srgbClr val="01014A"/>
                </a:solidFill>
                <a:latin typeface="Lucida Sans Unicode"/>
                <a:cs typeface="Lucida Sans Unicode"/>
              </a:rPr>
              <a:t>time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or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" dirty="0">
                <a:solidFill>
                  <a:srgbClr val="01014A"/>
                </a:solidFill>
                <a:latin typeface="Lucida Sans Unicode"/>
                <a:cs typeface="Lucida Sans Unicode"/>
              </a:rPr>
              <a:t>short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term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contract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appointments.</a:t>
            </a:r>
            <a:endParaRPr sz="31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6900"/>
              </a:lnSpc>
              <a:spcBef>
                <a:spcPts val="5"/>
              </a:spcBef>
            </a:pP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Council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noted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that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130" dirty="0">
                <a:solidFill>
                  <a:srgbClr val="01014A"/>
                </a:solidFill>
                <a:latin typeface="Lucida Sans Unicode"/>
                <a:cs typeface="Lucida Sans Unicode"/>
              </a:rPr>
              <a:t>practice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strains </a:t>
            </a: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non </a:t>
            </a:r>
            <a:r>
              <a:rPr sz="3100" spc="225" dirty="0">
                <a:solidFill>
                  <a:srgbClr val="01014A"/>
                </a:solidFill>
                <a:latin typeface="Lucida Sans Unicode"/>
                <a:cs typeface="Lucida Sans Unicode"/>
              </a:rPr>
              <a:t>wage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funds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intended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for </a:t>
            </a:r>
            <a:r>
              <a:rPr sz="3100" spc="50" dirty="0">
                <a:solidFill>
                  <a:srgbClr val="01014A"/>
                </a:solidFill>
                <a:latin typeface="Lucida Sans Unicode"/>
                <a:cs typeface="Lucida Sans Unicode"/>
              </a:rPr>
              <a:t>critical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functions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including </a:t>
            </a:r>
            <a:r>
              <a:rPr sz="310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teaching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 </a:t>
            </a:r>
            <a:r>
              <a:rPr sz="3100" spc="120" dirty="0">
                <a:solidFill>
                  <a:srgbClr val="01014A"/>
                </a:solidFill>
                <a:latin typeface="Lucida Sans Unicode"/>
                <a:cs typeface="Lucida Sans Unicode"/>
              </a:rPr>
              <a:t>research </a:t>
            </a:r>
            <a:r>
              <a:rPr sz="3100" spc="100" dirty="0">
                <a:solidFill>
                  <a:srgbClr val="01014A"/>
                </a:solidFill>
                <a:latin typeface="Lucida Sans Unicode"/>
                <a:cs typeface="Lucida Sans Unicode"/>
              </a:rPr>
              <a:t>materials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other </a:t>
            </a:r>
            <a:r>
              <a:rPr sz="3100" spc="50" dirty="0">
                <a:solidFill>
                  <a:srgbClr val="01014A"/>
                </a:solidFill>
                <a:latin typeface="Lucida Sans Unicode"/>
                <a:cs typeface="Lucida Sans Unicode"/>
              </a:rPr>
              <a:t>recurrent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costs.</a:t>
            </a:r>
            <a:endParaRPr sz="31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6900"/>
              </a:lnSpc>
            </a:pP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 </a:t>
            </a: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Council resolved 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effective </a:t>
            </a:r>
            <a:r>
              <a:rPr sz="3100" spc="-110" dirty="0">
                <a:solidFill>
                  <a:srgbClr val="01014A"/>
                </a:solidFill>
                <a:latin typeface="Lucida Sans Unicode"/>
                <a:cs typeface="Lucida Sans Unicode"/>
              </a:rPr>
              <a:t>FY </a:t>
            </a:r>
            <a:r>
              <a:rPr sz="3100" spc="-100" dirty="0">
                <a:solidFill>
                  <a:srgbClr val="01014A"/>
                </a:solidFill>
                <a:latin typeface="Lucida Sans Unicode"/>
                <a:cs typeface="Lucida Sans Unicode"/>
              </a:rPr>
              <a:t>2024/2025 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there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shall </a:t>
            </a:r>
            <a:r>
              <a:rPr sz="3100" spc="175" dirty="0">
                <a:solidFill>
                  <a:srgbClr val="01014A"/>
                </a:solidFill>
                <a:latin typeface="Lucida Sans Unicode"/>
                <a:cs typeface="Lucida Sans Unicode"/>
              </a:rPr>
              <a:t>be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no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0" dirty="0">
                <a:solidFill>
                  <a:srgbClr val="01014A"/>
                </a:solidFill>
                <a:latin typeface="Lucida Sans Unicode"/>
                <a:cs typeface="Lucida Sans Unicode"/>
              </a:rPr>
              <a:t>appointments 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or</a:t>
            </a:r>
            <a:r>
              <a:rPr sz="3100" spc="-1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salary 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payments </a:t>
            </a:r>
            <a:r>
              <a:rPr sz="3100" spc="180" dirty="0">
                <a:solidFill>
                  <a:srgbClr val="01014A"/>
                </a:solidFill>
                <a:latin typeface="Lucida Sans Unicode"/>
                <a:cs typeface="Lucida Sans Unicode"/>
              </a:rPr>
              <a:t>at </a:t>
            </a:r>
            <a:r>
              <a:rPr sz="3100" spc="190" dirty="0">
                <a:solidFill>
                  <a:srgbClr val="01014A"/>
                </a:solidFill>
                <a:latin typeface="Lucida Sans Unicode"/>
                <a:cs typeface="Lucida Sans Unicode"/>
              </a:rPr>
              <a:t>any </a:t>
            </a:r>
            <a:r>
              <a:rPr sz="3100" spc="-40" dirty="0">
                <a:solidFill>
                  <a:srgbClr val="01014A"/>
                </a:solidFill>
                <a:latin typeface="Lucida Sans Unicode"/>
                <a:cs typeface="Lucida Sans Unicode"/>
              </a:rPr>
              <a:t>Unit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level.</a:t>
            </a:r>
            <a:r>
              <a:rPr sz="3100" spc="-1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All</a:t>
            </a:r>
            <a:r>
              <a:rPr sz="3100" spc="-10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salaries</a:t>
            </a:r>
            <a:r>
              <a:rPr sz="3100" spc="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65" dirty="0">
                <a:solidFill>
                  <a:srgbClr val="01014A"/>
                </a:solidFill>
                <a:latin typeface="Lucida Sans Unicode"/>
                <a:cs typeface="Lucida Sans Unicode"/>
              </a:rPr>
              <a:t>will</a:t>
            </a:r>
            <a:r>
              <a:rPr sz="3100" spc="-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75" dirty="0">
                <a:solidFill>
                  <a:srgbClr val="01014A"/>
                </a:solidFill>
                <a:latin typeface="Lucida Sans Unicode"/>
                <a:cs typeface="Lucida Sans Unicode"/>
              </a:rPr>
              <a:t>be </a:t>
            </a:r>
            <a:r>
              <a:rPr sz="3100" spc="18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15" dirty="0">
                <a:solidFill>
                  <a:srgbClr val="01014A"/>
                </a:solidFill>
                <a:latin typeface="Lucida Sans Unicode"/>
                <a:cs typeface="Lucida Sans Unicode"/>
              </a:rPr>
              <a:t>accommodated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within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5" dirty="0">
                <a:solidFill>
                  <a:srgbClr val="01014A"/>
                </a:solidFill>
                <a:latin typeface="Lucida Sans Unicode"/>
                <a:cs typeface="Lucida Sans Unicode"/>
              </a:rPr>
              <a:t>appropriated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25" dirty="0">
                <a:solidFill>
                  <a:srgbClr val="01014A"/>
                </a:solidFill>
                <a:latin typeface="Lucida Sans Unicode"/>
                <a:cs typeface="Lucida Sans Unicode"/>
              </a:rPr>
              <a:t>wage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0" dirty="0">
                <a:solidFill>
                  <a:srgbClr val="01014A"/>
                </a:solidFill>
                <a:latin typeface="Lucida Sans Unicode"/>
                <a:cs typeface="Lucida Sans Unicode"/>
              </a:rPr>
              <a:t>budget.</a:t>
            </a:r>
            <a:endParaRPr sz="31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5695727"/>
            <a:ext cx="142874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7353077"/>
            <a:ext cx="142874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2074" y="9010427"/>
            <a:ext cx="142874" cy="1428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15691" y="685441"/>
            <a:ext cx="2505074" cy="2781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3803" y="625180"/>
            <a:ext cx="10456545" cy="21971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650"/>
              </a:spcBef>
            </a:pPr>
            <a:r>
              <a:rPr sz="5000" b="1" spc="-175" dirty="0">
                <a:solidFill>
                  <a:srgbClr val="01014A"/>
                </a:solidFill>
                <a:latin typeface="Tahoma"/>
                <a:cs typeface="Tahoma"/>
              </a:rPr>
              <a:t>P</a:t>
            </a:r>
            <a:r>
              <a:rPr sz="5000" b="1" spc="395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5000" b="1" spc="-35" dirty="0">
                <a:solidFill>
                  <a:srgbClr val="01014A"/>
                </a:solidFill>
                <a:latin typeface="Tahoma"/>
                <a:cs typeface="Tahoma"/>
              </a:rPr>
              <a:t>r</a:t>
            </a:r>
            <a:r>
              <a:rPr sz="5000" b="1" spc="-55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5000" b="1" spc="735" dirty="0">
                <a:solidFill>
                  <a:srgbClr val="01014A"/>
                </a:solidFill>
                <a:latin typeface="Tahoma"/>
                <a:cs typeface="Tahoma"/>
              </a:rPr>
              <a:t>-</a:t>
            </a:r>
            <a:r>
              <a:rPr sz="5000" b="1" spc="-55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5000" b="1" spc="-40" dirty="0">
                <a:solidFill>
                  <a:srgbClr val="01014A"/>
                </a:solidFill>
                <a:latin typeface="Tahoma"/>
                <a:cs typeface="Tahoma"/>
              </a:rPr>
              <a:t>i</a:t>
            </a:r>
            <a:r>
              <a:rPr sz="5000" b="1" spc="520" dirty="0">
                <a:solidFill>
                  <a:srgbClr val="01014A"/>
                </a:solidFill>
                <a:latin typeface="Tahoma"/>
                <a:cs typeface="Tahoma"/>
              </a:rPr>
              <a:t>m</a:t>
            </a:r>
            <a:r>
              <a:rPr sz="5000" b="1" spc="110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5000" b="1" spc="-409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5000" b="1" spc="395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5000" b="1" spc="160" dirty="0">
                <a:solidFill>
                  <a:srgbClr val="01014A"/>
                </a:solidFill>
                <a:latin typeface="Tahoma"/>
                <a:cs typeface="Tahoma"/>
              </a:rPr>
              <a:t>n</a:t>
            </a:r>
            <a:r>
              <a:rPr sz="5000" b="1" spc="245" dirty="0">
                <a:solidFill>
                  <a:srgbClr val="01014A"/>
                </a:solidFill>
                <a:latin typeface="Tahoma"/>
                <a:cs typeface="Tahoma"/>
              </a:rPr>
              <a:t>d</a:t>
            </a:r>
            <a:r>
              <a:rPr sz="5000" b="1" spc="-409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5000" b="1" spc="-100" dirty="0">
                <a:solidFill>
                  <a:srgbClr val="01014A"/>
                </a:solidFill>
                <a:latin typeface="Tahoma"/>
                <a:cs typeface="Tahoma"/>
              </a:rPr>
              <a:t>S</a:t>
            </a:r>
            <a:r>
              <a:rPr sz="5000" b="1" spc="160" dirty="0">
                <a:solidFill>
                  <a:srgbClr val="01014A"/>
                </a:solidFill>
                <a:latin typeface="Tahoma"/>
                <a:cs typeface="Tahoma"/>
              </a:rPr>
              <a:t>h</a:t>
            </a:r>
            <a:r>
              <a:rPr sz="5000" b="1" spc="90" dirty="0">
                <a:solidFill>
                  <a:srgbClr val="01014A"/>
                </a:solidFill>
                <a:latin typeface="Tahoma"/>
                <a:cs typeface="Tahoma"/>
              </a:rPr>
              <a:t>o</a:t>
            </a:r>
            <a:r>
              <a:rPr sz="5000" b="1" spc="-35" dirty="0">
                <a:solidFill>
                  <a:srgbClr val="01014A"/>
                </a:solidFill>
                <a:latin typeface="Tahoma"/>
                <a:cs typeface="Tahoma"/>
              </a:rPr>
              <a:t>r</a:t>
            </a:r>
            <a:r>
              <a:rPr sz="5000" b="1" spc="-55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5000" b="1" spc="735" dirty="0">
                <a:solidFill>
                  <a:srgbClr val="01014A"/>
                </a:solidFill>
                <a:latin typeface="Tahoma"/>
                <a:cs typeface="Tahoma"/>
              </a:rPr>
              <a:t>-</a:t>
            </a:r>
            <a:r>
              <a:rPr sz="5000" b="1" spc="-55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5000" b="1" spc="105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5000" b="1" spc="-35" dirty="0">
                <a:solidFill>
                  <a:srgbClr val="01014A"/>
                </a:solidFill>
                <a:latin typeface="Tahoma"/>
                <a:cs typeface="Tahoma"/>
              </a:rPr>
              <a:t>r</a:t>
            </a:r>
            <a:r>
              <a:rPr sz="5000" b="1" spc="280" dirty="0">
                <a:solidFill>
                  <a:srgbClr val="01014A"/>
                </a:solidFill>
                <a:latin typeface="Tahoma"/>
                <a:cs typeface="Tahoma"/>
              </a:rPr>
              <a:t>m  </a:t>
            </a:r>
            <a:r>
              <a:rPr sz="5000" b="1" spc="465" dirty="0">
                <a:solidFill>
                  <a:srgbClr val="01014A"/>
                </a:solidFill>
                <a:latin typeface="Tahoma"/>
                <a:cs typeface="Tahoma"/>
              </a:rPr>
              <a:t>C</a:t>
            </a:r>
            <a:r>
              <a:rPr sz="5000" b="1" spc="90" dirty="0">
                <a:solidFill>
                  <a:srgbClr val="01014A"/>
                </a:solidFill>
                <a:latin typeface="Tahoma"/>
                <a:cs typeface="Tahoma"/>
              </a:rPr>
              <a:t>o</a:t>
            </a:r>
            <a:r>
              <a:rPr sz="5000" b="1" spc="160" dirty="0">
                <a:solidFill>
                  <a:srgbClr val="01014A"/>
                </a:solidFill>
                <a:latin typeface="Tahoma"/>
                <a:cs typeface="Tahoma"/>
              </a:rPr>
              <a:t>n</a:t>
            </a:r>
            <a:r>
              <a:rPr sz="5000" b="1" spc="-55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5000" b="1" spc="-35" dirty="0">
                <a:solidFill>
                  <a:srgbClr val="01014A"/>
                </a:solidFill>
                <a:latin typeface="Tahoma"/>
                <a:cs typeface="Tahoma"/>
              </a:rPr>
              <a:t>r</a:t>
            </a:r>
            <a:r>
              <a:rPr sz="5000" b="1" spc="395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5000" b="1" spc="380" dirty="0">
                <a:solidFill>
                  <a:srgbClr val="01014A"/>
                </a:solidFill>
                <a:latin typeface="Tahoma"/>
                <a:cs typeface="Tahoma"/>
              </a:rPr>
              <a:t>c</a:t>
            </a:r>
            <a:r>
              <a:rPr sz="5000" b="1" spc="-50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5000" b="1" spc="-409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5000" b="1" spc="210" dirty="0">
                <a:solidFill>
                  <a:srgbClr val="01014A"/>
                </a:solidFill>
                <a:latin typeface="Tahoma"/>
                <a:cs typeface="Tahoma"/>
              </a:rPr>
              <a:t>s</a:t>
            </a:r>
            <a:r>
              <a:rPr sz="5000" b="1" spc="-55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5000" b="1" spc="395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5000" b="1" spc="-120" dirty="0">
                <a:solidFill>
                  <a:srgbClr val="01014A"/>
                </a:solidFill>
                <a:latin typeface="Tahoma"/>
                <a:cs typeface="Tahoma"/>
              </a:rPr>
              <a:t>f</a:t>
            </a:r>
            <a:r>
              <a:rPr sz="5000" b="1" spc="-114" dirty="0">
                <a:solidFill>
                  <a:srgbClr val="01014A"/>
                </a:solidFill>
                <a:latin typeface="Tahoma"/>
                <a:cs typeface="Tahoma"/>
              </a:rPr>
              <a:t>f</a:t>
            </a:r>
            <a:r>
              <a:rPr sz="5000" b="1" spc="-409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5000" b="1" spc="240" dirty="0">
                <a:solidFill>
                  <a:srgbClr val="01014A"/>
                </a:solidFill>
                <a:latin typeface="Tahoma"/>
                <a:cs typeface="Tahoma"/>
              </a:rPr>
              <a:t>p</a:t>
            </a:r>
            <a:r>
              <a:rPr sz="5000" b="1" spc="395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5000" b="1" spc="-40" dirty="0">
                <a:solidFill>
                  <a:srgbClr val="01014A"/>
                </a:solidFill>
                <a:latin typeface="Tahoma"/>
                <a:cs typeface="Tahoma"/>
              </a:rPr>
              <a:t>i</a:t>
            </a:r>
            <a:r>
              <a:rPr sz="5000" b="1" spc="245" dirty="0">
                <a:solidFill>
                  <a:srgbClr val="01014A"/>
                </a:solidFill>
                <a:latin typeface="Tahoma"/>
                <a:cs typeface="Tahoma"/>
              </a:rPr>
              <a:t>d</a:t>
            </a:r>
            <a:r>
              <a:rPr sz="5000" b="1" spc="-409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5000" b="1" spc="-120" dirty="0">
                <a:solidFill>
                  <a:srgbClr val="01014A"/>
                </a:solidFill>
                <a:latin typeface="Tahoma"/>
                <a:cs typeface="Tahoma"/>
              </a:rPr>
              <a:t>f</a:t>
            </a:r>
            <a:r>
              <a:rPr sz="5000" b="1" spc="-35" dirty="0">
                <a:solidFill>
                  <a:srgbClr val="01014A"/>
                </a:solidFill>
                <a:latin typeface="Tahoma"/>
                <a:cs typeface="Tahoma"/>
              </a:rPr>
              <a:t>r</a:t>
            </a:r>
            <a:r>
              <a:rPr sz="5000" b="1" spc="90" dirty="0">
                <a:solidFill>
                  <a:srgbClr val="01014A"/>
                </a:solidFill>
                <a:latin typeface="Tahoma"/>
                <a:cs typeface="Tahoma"/>
              </a:rPr>
              <a:t>o</a:t>
            </a:r>
            <a:r>
              <a:rPr sz="5000" b="1" spc="280" dirty="0">
                <a:solidFill>
                  <a:srgbClr val="01014A"/>
                </a:solidFill>
                <a:latin typeface="Tahoma"/>
                <a:cs typeface="Tahoma"/>
              </a:rPr>
              <a:t>m  </a:t>
            </a:r>
            <a:r>
              <a:rPr sz="5000" b="1" spc="465" dirty="0">
                <a:solidFill>
                  <a:srgbClr val="01014A"/>
                </a:solidFill>
                <a:latin typeface="Tahoma"/>
                <a:cs typeface="Tahoma"/>
              </a:rPr>
              <a:t>C</a:t>
            </a:r>
            <a:r>
              <a:rPr sz="5000" b="1" spc="90" dirty="0">
                <a:solidFill>
                  <a:srgbClr val="01014A"/>
                </a:solidFill>
                <a:latin typeface="Tahoma"/>
                <a:cs typeface="Tahoma"/>
              </a:rPr>
              <a:t>o</a:t>
            </a:r>
            <a:r>
              <a:rPr sz="5000" b="1" spc="-40" dirty="0">
                <a:solidFill>
                  <a:srgbClr val="01014A"/>
                </a:solidFill>
                <a:latin typeface="Tahoma"/>
                <a:cs typeface="Tahoma"/>
              </a:rPr>
              <a:t>ll</a:t>
            </a:r>
            <a:r>
              <a:rPr sz="5000" b="1" spc="105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5000" b="1" spc="240" dirty="0">
                <a:solidFill>
                  <a:srgbClr val="01014A"/>
                </a:solidFill>
                <a:latin typeface="Tahoma"/>
                <a:cs typeface="Tahoma"/>
              </a:rPr>
              <a:t>g</a:t>
            </a:r>
            <a:r>
              <a:rPr sz="5000" b="1" spc="105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5000" b="1" spc="-630" dirty="0">
                <a:solidFill>
                  <a:srgbClr val="01014A"/>
                </a:solidFill>
                <a:latin typeface="Tahoma"/>
                <a:cs typeface="Tahoma"/>
              </a:rPr>
              <a:t>/</a:t>
            </a:r>
            <a:r>
              <a:rPr sz="5000" b="1" spc="-175" dirty="0">
                <a:solidFill>
                  <a:srgbClr val="01014A"/>
                </a:solidFill>
                <a:latin typeface="Tahoma"/>
                <a:cs typeface="Tahoma"/>
              </a:rPr>
              <a:t>U</a:t>
            </a:r>
            <a:r>
              <a:rPr sz="5000" b="1" spc="160" dirty="0">
                <a:solidFill>
                  <a:srgbClr val="01014A"/>
                </a:solidFill>
                <a:latin typeface="Tahoma"/>
                <a:cs typeface="Tahoma"/>
              </a:rPr>
              <a:t>n</a:t>
            </a:r>
            <a:r>
              <a:rPr sz="5000" b="1" spc="-40" dirty="0">
                <a:solidFill>
                  <a:srgbClr val="01014A"/>
                </a:solidFill>
                <a:latin typeface="Tahoma"/>
                <a:cs typeface="Tahoma"/>
              </a:rPr>
              <a:t>i</a:t>
            </a:r>
            <a:r>
              <a:rPr sz="5000" b="1" spc="-50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5000" b="1" spc="-409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5000" b="1" spc="-100" dirty="0">
                <a:solidFill>
                  <a:srgbClr val="01014A"/>
                </a:solidFill>
                <a:latin typeface="Tahoma"/>
                <a:cs typeface="Tahoma"/>
              </a:rPr>
              <a:t>N</a:t>
            </a:r>
            <a:r>
              <a:rPr sz="5000" b="1" spc="90" dirty="0">
                <a:solidFill>
                  <a:srgbClr val="01014A"/>
                </a:solidFill>
                <a:latin typeface="Tahoma"/>
                <a:cs typeface="Tahoma"/>
              </a:rPr>
              <a:t>o</a:t>
            </a:r>
            <a:r>
              <a:rPr sz="5000" b="1" spc="165" dirty="0">
                <a:solidFill>
                  <a:srgbClr val="01014A"/>
                </a:solidFill>
                <a:latin typeface="Tahoma"/>
                <a:cs typeface="Tahoma"/>
              </a:rPr>
              <a:t>n</a:t>
            </a:r>
            <a:r>
              <a:rPr sz="5000" b="1" spc="-409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5000" b="1" spc="114" dirty="0">
                <a:solidFill>
                  <a:srgbClr val="01014A"/>
                </a:solidFill>
                <a:latin typeface="Tahoma"/>
                <a:cs typeface="Tahoma"/>
              </a:rPr>
              <a:t>W</a:t>
            </a:r>
            <a:r>
              <a:rPr sz="5000" b="1" spc="395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5000" b="1" spc="240" dirty="0">
                <a:solidFill>
                  <a:srgbClr val="01014A"/>
                </a:solidFill>
                <a:latin typeface="Tahoma"/>
                <a:cs typeface="Tahoma"/>
              </a:rPr>
              <a:t>g</a:t>
            </a:r>
            <a:r>
              <a:rPr sz="5000" b="1" spc="110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5000" b="1" spc="-409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5000" b="1" spc="-145" dirty="0">
                <a:solidFill>
                  <a:srgbClr val="01014A"/>
                </a:solidFill>
                <a:latin typeface="Tahoma"/>
                <a:cs typeface="Tahoma"/>
              </a:rPr>
              <a:t>B</a:t>
            </a:r>
            <a:r>
              <a:rPr sz="5000" b="1" spc="160" dirty="0">
                <a:solidFill>
                  <a:srgbClr val="01014A"/>
                </a:solidFill>
                <a:latin typeface="Tahoma"/>
                <a:cs typeface="Tahoma"/>
              </a:rPr>
              <a:t>u</a:t>
            </a:r>
            <a:r>
              <a:rPr sz="5000" b="1" spc="240" dirty="0">
                <a:solidFill>
                  <a:srgbClr val="01014A"/>
                </a:solidFill>
                <a:latin typeface="Tahoma"/>
                <a:cs typeface="Tahoma"/>
              </a:rPr>
              <a:t>dg</a:t>
            </a:r>
            <a:r>
              <a:rPr sz="5000" b="1" spc="105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5000" b="1" spc="-55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5000" b="1" spc="215" dirty="0">
                <a:solidFill>
                  <a:srgbClr val="01014A"/>
                </a:solidFill>
                <a:latin typeface="Tahoma"/>
                <a:cs typeface="Tahoma"/>
              </a:rPr>
              <a:t>s</a:t>
            </a:r>
            <a:endParaRPr sz="5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2074" y="4038377"/>
            <a:ext cx="142874" cy="1428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7905527"/>
            <a:ext cx="142874" cy="1428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9010427"/>
            <a:ext cx="142874" cy="1428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16000" y="3761854"/>
            <a:ext cx="16007080" cy="554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algn="just">
              <a:lnSpc>
                <a:spcPct val="116900"/>
              </a:lnSpc>
              <a:spcBef>
                <a:spcPts val="95"/>
              </a:spcBef>
            </a:pP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All</a:t>
            </a:r>
            <a:r>
              <a:rPr sz="3100" spc="-10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Officers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are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prohibited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 from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assigning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work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individuals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without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valid 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contract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with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-25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University. </a:t>
            </a:r>
            <a:r>
              <a:rPr sz="3100" spc="50" dirty="0">
                <a:solidFill>
                  <a:srgbClr val="01014A"/>
                </a:solidFill>
                <a:latin typeface="Lucida Sans Unicode"/>
                <a:cs typeface="Lucida Sans Unicode"/>
              </a:rPr>
              <a:t>Any </a:t>
            </a:r>
            <a:r>
              <a:rPr sz="3100" spc="5" dirty="0">
                <a:solidFill>
                  <a:srgbClr val="01014A"/>
                </a:solidFill>
                <a:latin typeface="Lucida Sans Unicode"/>
                <a:cs typeface="Lucida Sans Unicode"/>
              </a:rPr>
              <a:t>Officer </a:t>
            </a:r>
            <a:r>
              <a:rPr sz="3100" spc="100" dirty="0">
                <a:solidFill>
                  <a:srgbClr val="01014A"/>
                </a:solidFill>
                <a:latin typeface="Lucida Sans Unicode"/>
                <a:cs typeface="Lucida Sans Unicode"/>
              </a:rPr>
              <a:t>who </a:t>
            </a:r>
            <a:r>
              <a:rPr sz="3100" spc="85" dirty="0">
                <a:solidFill>
                  <a:srgbClr val="01014A"/>
                </a:solidFill>
                <a:latin typeface="Lucida Sans Unicode"/>
                <a:cs typeface="Lucida Sans Unicode"/>
              </a:rPr>
              <a:t>assigns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work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 </a:t>
            </a:r>
            <a:r>
              <a:rPr sz="3100" spc="225" dirty="0">
                <a:solidFill>
                  <a:srgbClr val="01014A"/>
                </a:solidFill>
                <a:latin typeface="Lucida Sans Unicode"/>
                <a:cs typeface="Lucida Sans Unicode"/>
              </a:rPr>
              <a:t>an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individual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without </a:t>
            </a:r>
            <a:r>
              <a:rPr sz="3100" spc="390" dirty="0">
                <a:solidFill>
                  <a:srgbClr val="01014A"/>
                </a:solidFill>
                <a:latin typeface="Lucida Sans Unicode"/>
                <a:cs typeface="Lucida Sans Unicode"/>
              </a:rPr>
              <a:t>a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valid </a:t>
            </a:r>
            <a:r>
              <a:rPr sz="3100" spc="150" dirty="0">
                <a:solidFill>
                  <a:srgbClr val="01014A"/>
                </a:solidFill>
                <a:latin typeface="Lucida Sans Unicode"/>
                <a:cs typeface="Lucida Sans Unicode"/>
              </a:rPr>
              <a:t>contact </a:t>
            </a:r>
            <a:r>
              <a:rPr sz="3100" spc="140" dirty="0">
                <a:solidFill>
                  <a:srgbClr val="01014A"/>
                </a:solidFill>
                <a:latin typeface="Lucida Sans Unicode"/>
                <a:cs typeface="Lucida Sans Unicode"/>
              </a:rPr>
              <a:t>approved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issued </a:t>
            </a:r>
            <a:r>
              <a:rPr sz="3100" spc="140" dirty="0">
                <a:solidFill>
                  <a:srgbClr val="01014A"/>
                </a:solidFill>
                <a:latin typeface="Lucida Sans Unicode"/>
                <a:cs typeface="Lucida Sans Unicode"/>
              </a:rPr>
              <a:t>by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-25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University,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shall </a:t>
            </a:r>
            <a:r>
              <a:rPr sz="3100" spc="175" dirty="0">
                <a:solidFill>
                  <a:srgbClr val="01014A"/>
                </a:solidFill>
                <a:latin typeface="Lucida Sans Unicode"/>
                <a:cs typeface="Lucida Sans Unicode"/>
              </a:rPr>
              <a:t>be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personably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liable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for </a:t>
            </a:r>
            <a:r>
              <a:rPr sz="310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misconduct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resulting </a:t>
            </a:r>
            <a:r>
              <a:rPr sz="3100" spc="225" dirty="0">
                <a:solidFill>
                  <a:srgbClr val="01014A"/>
                </a:solidFill>
                <a:latin typeface="Lucida Sans Unicode"/>
                <a:cs typeface="Lucida Sans Unicode"/>
              </a:rPr>
              <a:t>wage 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or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other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obligations-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Refer </a:t>
            </a: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Mak/US/406 </a:t>
            </a:r>
            <a:r>
              <a:rPr sz="3100" spc="-335" dirty="0">
                <a:solidFill>
                  <a:srgbClr val="01014A"/>
                </a:solidFill>
                <a:latin typeface="Lucida Sans Unicode"/>
                <a:cs typeface="Lucida Sans Unicode"/>
              </a:rPr>
              <a:t>2021 </a:t>
            </a:r>
            <a:r>
              <a:rPr sz="3100" spc="170" dirty="0">
                <a:solidFill>
                  <a:srgbClr val="01014A"/>
                </a:solidFill>
                <a:latin typeface="Lucida Sans Unicode"/>
                <a:cs typeface="Lucida Sans Unicode"/>
              </a:rPr>
              <a:t>dated </a:t>
            </a:r>
            <a:r>
              <a:rPr sz="3100" spc="-320" dirty="0">
                <a:solidFill>
                  <a:srgbClr val="01014A"/>
                </a:solidFill>
                <a:latin typeface="Lucida Sans Unicode"/>
                <a:cs typeface="Lucida Sans Unicode"/>
              </a:rPr>
              <a:t>1st </a:t>
            </a:r>
            <a:r>
              <a:rPr sz="3100" spc="185" dirty="0">
                <a:solidFill>
                  <a:srgbClr val="01014A"/>
                </a:solidFill>
                <a:latin typeface="Lucida Sans Unicode"/>
                <a:cs typeface="Lucida Sans Unicode"/>
              </a:rPr>
              <a:t>July </a:t>
            </a:r>
            <a:r>
              <a:rPr sz="3100" spc="-335" dirty="0">
                <a:solidFill>
                  <a:srgbClr val="01014A"/>
                </a:solidFill>
                <a:latin typeface="Lucida Sans Unicode"/>
                <a:cs typeface="Lucida Sans Unicode"/>
              </a:rPr>
              <a:t>2021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College </a:t>
            </a:r>
            <a:r>
              <a:rPr sz="3100" spc="50" dirty="0">
                <a:solidFill>
                  <a:srgbClr val="01014A"/>
                </a:solidFill>
                <a:latin typeface="Lucida Sans Unicode"/>
                <a:cs typeface="Lucida Sans Unicode"/>
              </a:rPr>
              <a:t>Principals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30" dirty="0">
                <a:solidFill>
                  <a:srgbClr val="01014A"/>
                </a:solidFill>
                <a:latin typeface="Lucida Sans Unicode"/>
                <a:cs typeface="Lucida Sans Unicode"/>
              </a:rPr>
              <a:t>Heads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Administrative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75" dirty="0">
                <a:solidFill>
                  <a:srgbClr val="01014A"/>
                </a:solidFill>
                <a:latin typeface="Lucida Sans Unicode"/>
                <a:cs typeface="Lucida Sans Unicode"/>
              </a:rPr>
              <a:t>Units.</a:t>
            </a:r>
            <a:endParaRPr sz="3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100" b="1" spc="-55" dirty="0">
                <a:solidFill>
                  <a:srgbClr val="01014A"/>
                </a:solidFill>
                <a:latin typeface="Tahoma"/>
                <a:cs typeface="Tahoma"/>
              </a:rPr>
              <a:t>S</a:t>
            </a:r>
            <a:r>
              <a:rPr sz="3100" b="1" spc="-65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3100" b="1" spc="-105" dirty="0">
                <a:solidFill>
                  <a:srgbClr val="01014A"/>
                </a:solidFill>
                <a:latin typeface="Tahoma"/>
                <a:cs typeface="Tahoma"/>
              </a:rPr>
              <a:t>U</a:t>
            </a:r>
            <a:r>
              <a:rPr sz="3100" b="1" spc="-90" dirty="0">
                <a:solidFill>
                  <a:srgbClr val="01014A"/>
                </a:solidFill>
                <a:latin typeface="Tahoma"/>
                <a:cs typeface="Tahoma"/>
              </a:rPr>
              <a:t>D</a:t>
            </a:r>
            <a:r>
              <a:rPr sz="3100" b="1" spc="10" dirty="0">
                <a:solidFill>
                  <a:srgbClr val="01014A"/>
                </a:solidFill>
                <a:latin typeface="Tahoma"/>
                <a:cs typeface="Tahoma"/>
              </a:rPr>
              <a:t>Y</a:t>
            </a:r>
            <a:r>
              <a:rPr sz="3100" b="1" spc="-250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3100" b="1" spc="-295" dirty="0">
                <a:solidFill>
                  <a:srgbClr val="01014A"/>
                </a:solidFill>
                <a:latin typeface="Tahoma"/>
                <a:cs typeface="Tahoma"/>
              </a:rPr>
              <a:t>L</a:t>
            </a:r>
            <a:r>
              <a:rPr sz="3100" b="1" spc="-229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3100" b="1" spc="165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3100" b="1" spc="175" dirty="0">
                <a:solidFill>
                  <a:srgbClr val="01014A"/>
                </a:solidFill>
                <a:latin typeface="Tahoma"/>
                <a:cs typeface="Tahoma"/>
              </a:rPr>
              <a:t>V</a:t>
            </a:r>
            <a:r>
              <a:rPr sz="3100" b="1" spc="-229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3100" b="1" spc="465" dirty="0">
                <a:solidFill>
                  <a:srgbClr val="01014A"/>
                </a:solidFill>
                <a:latin typeface="Tahoma"/>
                <a:cs typeface="Tahoma"/>
              </a:rPr>
              <a:t>-</a:t>
            </a:r>
            <a:r>
              <a:rPr sz="3100" b="1" spc="-250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3100" b="1" spc="-55" dirty="0">
                <a:solidFill>
                  <a:srgbClr val="01014A"/>
                </a:solidFill>
                <a:latin typeface="Tahoma"/>
                <a:cs typeface="Tahoma"/>
              </a:rPr>
              <a:t>S</a:t>
            </a:r>
            <a:r>
              <a:rPr sz="3100" b="1" spc="70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3100" b="1" spc="240" dirty="0">
                <a:solidFill>
                  <a:srgbClr val="01014A"/>
                </a:solidFill>
                <a:latin typeface="Tahoma"/>
                <a:cs typeface="Tahoma"/>
              </a:rPr>
              <a:t>c</a:t>
            </a:r>
            <a:r>
              <a:rPr sz="3100" b="1" spc="-30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3100" b="1" spc="-25" dirty="0">
                <a:solidFill>
                  <a:srgbClr val="01014A"/>
                </a:solidFill>
                <a:latin typeface="Tahoma"/>
                <a:cs typeface="Tahoma"/>
              </a:rPr>
              <a:t>i</a:t>
            </a:r>
            <a:r>
              <a:rPr sz="3100" b="1" spc="60" dirty="0">
                <a:solidFill>
                  <a:srgbClr val="01014A"/>
                </a:solidFill>
                <a:latin typeface="Tahoma"/>
                <a:cs typeface="Tahoma"/>
              </a:rPr>
              <a:t>o</a:t>
            </a:r>
            <a:r>
              <a:rPr sz="3100" b="1" spc="110" dirty="0">
                <a:solidFill>
                  <a:srgbClr val="01014A"/>
                </a:solidFill>
                <a:latin typeface="Tahoma"/>
                <a:cs typeface="Tahoma"/>
              </a:rPr>
              <a:t>n</a:t>
            </a:r>
            <a:r>
              <a:rPr sz="3100" b="1" spc="-250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3100" b="1" spc="40" dirty="0">
                <a:solidFill>
                  <a:srgbClr val="01014A"/>
                </a:solidFill>
                <a:latin typeface="Tahoma"/>
                <a:cs typeface="Tahoma"/>
              </a:rPr>
              <a:t>5</a:t>
            </a:r>
            <a:r>
              <a:rPr sz="3100" b="1" spc="-100" dirty="0">
                <a:solidFill>
                  <a:srgbClr val="01014A"/>
                </a:solidFill>
                <a:latin typeface="Tahoma"/>
                <a:cs typeface="Tahoma"/>
              </a:rPr>
              <a:t>.</a:t>
            </a:r>
            <a:r>
              <a:rPr sz="3100" b="1" spc="-810" dirty="0">
                <a:solidFill>
                  <a:srgbClr val="01014A"/>
                </a:solidFill>
                <a:latin typeface="Tahoma"/>
                <a:cs typeface="Tahoma"/>
              </a:rPr>
              <a:t>1</a:t>
            </a:r>
            <a:r>
              <a:rPr sz="3100" b="1" spc="-100" dirty="0">
                <a:solidFill>
                  <a:srgbClr val="01014A"/>
                </a:solidFill>
                <a:latin typeface="Tahoma"/>
                <a:cs typeface="Tahoma"/>
              </a:rPr>
              <a:t>.</a:t>
            </a:r>
            <a:r>
              <a:rPr sz="3100" b="1" spc="5" dirty="0">
                <a:solidFill>
                  <a:srgbClr val="01014A"/>
                </a:solidFill>
                <a:latin typeface="Tahoma"/>
                <a:cs typeface="Tahoma"/>
              </a:rPr>
              <a:t>6</a:t>
            </a:r>
            <a:r>
              <a:rPr sz="3100" b="1" spc="-250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3100" b="1" spc="60" dirty="0">
                <a:solidFill>
                  <a:srgbClr val="01014A"/>
                </a:solidFill>
                <a:latin typeface="Tahoma"/>
                <a:cs typeface="Tahoma"/>
              </a:rPr>
              <a:t>o</a:t>
            </a:r>
            <a:r>
              <a:rPr sz="3100" b="1" spc="-65" dirty="0">
                <a:solidFill>
                  <a:srgbClr val="01014A"/>
                </a:solidFill>
                <a:latin typeface="Tahoma"/>
                <a:cs typeface="Tahoma"/>
              </a:rPr>
              <a:t>f</a:t>
            </a:r>
            <a:r>
              <a:rPr sz="3100" b="1" spc="-250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3100" b="1" spc="-30" dirty="0">
                <a:solidFill>
                  <a:srgbClr val="01014A"/>
                </a:solidFill>
                <a:latin typeface="Tahoma"/>
                <a:cs typeface="Tahoma"/>
              </a:rPr>
              <a:t>t</a:t>
            </a:r>
            <a:r>
              <a:rPr sz="3100" b="1" spc="105" dirty="0">
                <a:solidFill>
                  <a:srgbClr val="01014A"/>
                </a:solidFill>
                <a:latin typeface="Tahoma"/>
                <a:cs typeface="Tahoma"/>
              </a:rPr>
              <a:t>h</a:t>
            </a:r>
            <a:r>
              <a:rPr sz="3100" b="1" spc="75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3100" b="1" spc="-250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3100" b="1" spc="-100" dirty="0">
                <a:solidFill>
                  <a:srgbClr val="01014A"/>
                </a:solidFill>
                <a:latin typeface="Tahoma"/>
                <a:cs typeface="Tahoma"/>
              </a:rPr>
              <a:t>H</a:t>
            </a:r>
            <a:r>
              <a:rPr sz="3100" b="1" spc="-225" dirty="0">
                <a:solidFill>
                  <a:srgbClr val="01014A"/>
                </a:solidFill>
                <a:latin typeface="Tahoma"/>
                <a:cs typeface="Tahoma"/>
              </a:rPr>
              <a:t>R</a:t>
            </a:r>
            <a:r>
              <a:rPr sz="3100" b="1" spc="-250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3100" b="1" spc="80" dirty="0">
                <a:solidFill>
                  <a:srgbClr val="01014A"/>
                </a:solidFill>
                <a:latin typeface="Tahoma"/>
                <a:cs typeface="Tahoma"/>
              </a:rPr>
              <a:t>M</a:t>
            </a:r>
            <a:r>
              <a:rPr sz="3100" b="1" spc="250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3100" b="1" spc="105" dirty="0">
                <a:solidFill>
                  <a:srgbClr val="01014A"/>
                </a:solidFill>
                <a:latin typeface="Tahoma"/>
                <a:cs typeface="Tahoma"/>
              </a:rPr>
              <a:t>nu</a:t>
            </a:r>
            <a:r>
              <a:rPr sz="3100" b="1" spc="250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3100" b="1" spc="-20" dirty="0">
                <a:solidFill>
                  <a:srgbClr val="01014A"/>
                </a:solidFill>
                <a:latin typeface="Tahoma"/>
                <a:cs typeface="Tahoma"/>
              </a:rPr>
              <a:t>l</a:t>
            </a:r>
            <a:r>
              <a:rPr sz="3100" b="1" spc="-250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3100" b="1" spc="250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3100" b="1" spc="140" dirty="0">
                <a:solidFill>
                  <a:srgbClr val="01014A"/>
                </a:solidFill>
                <a:latin typeface="Tahoma"/>
                <a:cs typeface="Tahoma"/>
              </a:rPr>
              <a:t>s</a:t>
            </a:r>
            <a:r>
              <a:rPr sz="3100" b="1" spc="-250" dirty="0">
                <a:solidFill>
                  <a:srgbClr val="01014A"/>
                </a:solidFill>
                <a:latin typeface="Tahoma"/>
                <a:cs typeface="Tahoma"/>
              </a:rPr>
              <a:t> </a:t>
            </a:r>
            <a:r>
              <a:rPr sz="3100" b="1" spc="250" dirty="0">
                <a:solidFill>
                  <a:srgbClr val="01014A"/>
                </a:solidFill>
                <a:latin typeface="Tahoma"/>
                <a:cs typeface="Tahoma"/>
              </a:rPr>
              <a:t>a</a:t>
            </a:r>
            <a:r>
              <a:rPr sz="3100" b="1" spc="335" dirty="0">
                <a:solidFill>
                  <a:srgbClr val="01014A"/>
                </a:solidFill>
                <a:latin typeface="Tahoma"/>
                <a:cs typeface="Tahoma"/>
              </a:rPr>
              <a:t>m</a:t>
            </a:r>
            <a:r>
              <a:rPr sz="3100" b="1" spc="70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3100" b="1" spc="105" dirty="0">
                <a:solidFill>
                  <a:srgbClr val="01014A"/>
                </a:solidFill>
                <a:latin typeface="Tahoma"/>
                <a:cs typeface="Tahoma"/>
              </a:rPr>
              <a:t>n</a:t>
            </a:r>
            <a:r>
              <a:rPr sz="3100" b="1" spc="155" dirty="0">
                <a:solidFill>
                  <a:srgbClr val="01014A"/>
                </a:solidFill>
                <a:latin typeface="Tahoma"/>
                <a:cs typeface="Tahoma"/>
              </a:rPr>
              <a:t>d</a:t>
            </a:r>
            <a:r>
              <a:rPr sz="3100" b="1" spc="70" dirty="0">
                <a:solidFill>
                  <a:srgbClr val="01014A"/>
                </a:solidFill>
                <a:latin typeface="Tahoma"/>
                <a:cs typeface="Tahoma"/>
              </a:rPr>
              <a:t>e</a:t>
            </a:r>
            <a:r>
              <a:rPr sz="3100" b="1" spc="160" dirty="0">
                <a:solidFill>
                  <a:srgbClr val="01014A"/>
                </a:solidFill>
                <a:latin typeface="Tahoma"/>
                <a:cs typeface="Tahoma"/>
              </a:rPr>
              <a:t>d</a:t>
            </a:r>
            <a:endParaRPr sz="3100">
              <a:latin typeface="Tahoma"/>
              <a:cs typeface="Tahoma"/>
            </a:endParaRPr>
          </a:p>
          <a:p>
            <a:pPr marL="684530" marR="5080" algn="just">
              <a:lnSpc>
                <a:spcPct val="116900"/>
              </a:lnSpc>
              <a:spcBef>
                <a:spcPts val="5"/>
              </a:spcBef>
            </a:pP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Study 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leave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shall </a:t>
            </a:r>
            <a:r>
              <a:rPr sz="3100" spc="240" dirty="0">
                <a:solidFill>
                  <a:srgbClr val="01014A"/>
                </a:solidFill>
                <a:latin typeface="Lucida Sans Unicode"/>
                <a:cs typeface="Lucida Sans Unicode"/>
              </a:rPr>
              <a:t>mean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period </a:t>
            </a:r>
            <a:r>
              <a:rPr sz="3100" spc="390" dirty="0">
                <a:solidFill>
                  <a:srgbClr val="01014A"/>
                </a:solidFill>
                <a:latin typeface="Lucida Sans Unicode"/>
                <a:cs typeface="Lucida Sans Unicode"/>
              </a:rPr>
              <a:t>a </a:t>
            </a:r>
            <a:r>
              <a:rPr sz="3100" spc="175" dirty="0">
                <a:solidFill>
                  <a:srgbClr val="01014A"/>
                </a:solidFill>
                <a:latin typeface="Lucida Sans Unicode"/>
                <a:cs typeface="Lucida Sans Unicode"/>
              </a:rPr>
              <a:t>member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is </a:t>
            </a:r>
            <a:r>
              <a:rPr sz="3100" spc="265" dirty="0">
                <a:solidFill>
                  <a:srgbClr val="01014A"/>
                </a:solidFill>
                <a:latin typeface="Lucida Sans Unicode"/>
                <a:cs typeface="Lucida Sans Unicode"/>
              </a:rPr>
              <a:t>away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from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official </a:t>
            </a:r>
            <a:r>
              <a:rPr sz="3100" spc="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work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for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90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formal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training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or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Post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Doctoral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Research.</a:t>
            </a:r>
            <a:endParaRPr sz="3100">
              <a:latin typeface="Lucida Sans Unicode"/>
              <a:cs typeface="Lucida Sans Unicode"/>
            </a:endParaRPr>
          </a:p>
          <a:p>
            <a:pPr marL="684530" algn="just">
              <a:lnSpc>
                <a:spcPct val="100000"/>
              </a:lnSpc>
              <a:spcBef>
                <a:spcPts val="630"/>
              </a:spcBef>
            </a:pP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Salient</a:t>
            </a:r>
            <a:r>
              <a:rPr sz="3100" spc="-1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issues.</a:t>
            </a:r>
            <a:endParaRPr sz="3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75428" y="5967673"/>
              <a:ext cx="1199515" cy="575310"/>
            </a:xfrm>
            <a:custGeom>
              <a:avLst/>
              <a:gdLst/>
              <a:ahLst/>
              <a:cxnLst/>
              <a:rect l="l" t="t" r="r" b="b"/>
              <a:pathLst>
                <a:path w="1199515" h="575309">
                  <a:moveTo>
                    <a:pt x="232881" y="501650"/>
                  </a:moveTo>
                  <a:lnTo>
                    <a:pt x="219056" y="501650"/>
                  </a:lnTo>
                  <a:lnTo>
                    <a:pt x="212142" y="500380"/>
                  </a:lnTo>
                  <a:lnTo>
                    <a:pt x="205226" y="500380"/>
                  </a:lnTo>
                  <a:lnTo>
                    <a:pt x="156749" y="496570"/>
                  </a:lnTo>
                  <a:lnTo>
                    <a:pt x="108748" y="490220"/>
                  </a:lnTo>
                  <a:lnTo>
                    <a:pt x="61391" y="478790"/>
                  </a:lnTo>
                  <a:lnTo>
                    <a:pt x="14845" y="464820"/>
                  </a:lnTo>
                  <a:lnTo>
                    <a:pt x="0" y="444500"/>
                  </a:lnTo>
                  <a:lnTo>
                    <a:pt x="0" y="429260"/>
                  </a:lnTo>
                  <a:lnTo>
                    <a:pt x="6143" y="375920"/>
                  </a:lnTo>
                  <a:lnTo>
                    <a:pt x="23781" y="326390"/>
                  </a:lnTo>
                  <a:lnTo>
                    <a:pt x="51726" y="281940"/>
                  </a:lnTo>
                  <a:lnTo>
                    <a:pt x="88789" y="246380"/>
                  </a:lnTo>
                  <a:lnTo>
                    <a:pt x="133783" y="218440"/>
                  </a:lnTo>
                  <a:lnTo>
                    <a:pt x="119766" y="199390"/>
                  </a:lnTo>
                  <a:lnTo>
                    <a:pt x="109525" y="177800"/>
                  </a:lnTo>
                  <a:lnTo>
                    <a:pt x="103245" y="154940"/>
                  </a:lnTo>
                  <a:lnTo>
                    <a:pt x="101110" y="130810"/>
                  </a:lnTo>
                  <a:lnTo>
                    <a:pt x="103640" y="105410"/>
                  </a:lnTo>
                  <a:lnTo>
                    <a:pt x="123171" y="58420"/>
                  </a:lnTo>
                  <a:lnTo>
                    <a:pt x="159803" y="21590"/>
                  </a:lnTo>
                  <a:lnTo>
                    <a:pt x="206956" y="1270"/>
                  </a:lnTo>
                  <a:lnTo>
                    <a:pt x="232858" y="0"/>
                  </a:lnTo>
                  <a:lnTo>
                    <a:pt x="258760" y="1270"/>
                  </a:lnTo>
                  <a:lnTo>
                    <a:pt x="283303" y="8890"/>
                  </a:lnTo>
                  <a:lnTo>
                    <a:pt x="305913" y="21590"/>
                  </a:lnTo>
                  <a:lnTo>
                    <a:pt x="326019" y="38100"/>
                  </a:lnTo>
                  <a:lnTo>
                    <a:pt x="330150" y="43180"/>
                  </a:lnTo>
                  <a:lnTo>
                    <a:pt x="232852" y="43180"/>
                  </a:lnTo>
                  <a:lnTo>
                    <a:pt x="198696" y="50800"/>
                  </a:lnTo>
                  <a:lnTo>
                    <a:pt x="170771" y="68580"/>
                  </a:lnTo>
                  <a:lnTo>
                    <a:pt x="151927" y="96520"/>
                  </a:lnTo>
                  <a:lnTo>
                    <a:pt x="145013" y="130810"/>
                  </a:lnTo>
                  <a:lnTo>
                    <a:pt x="151926" y="165100"/>
                  </a:lnTo>
                  <a:lnTo>
                    <a:pt x="170769" y="193040"/>
                  </a:lnTo>
                  <a:lnTo>
                    <a:pt x="198693" y="212090"/>
                  </a:lnTo>
                  <a:lnTo>
                    <a:pt x="232852" y="218440"/>
                  </a:lnTo>
                  <a:lnTo>
                    <a:pt x="331933" y="218440"/>
                  </a:lnTo>
                  <a:lnTo>
                    <a:pt x="366772" y="238760"/>
                  </a:lnTo>
                  <a:lnTo>
                    <a:pt x="379042" y="248920"/>
                  </a:lnTo>
                  <a:lnTo>
                    <a:pt x="173015" y="248920"/>
                  </a:lnTo>
                  <a:lnTo>
                    <a:pt x="172165" y="250190"/>
                  </a:lnTo>
                  <a:lnTo>
                    <a:pt x="171281" y="250190"/>
                  </a:lnTo>
                  <a:lnTo>
                    <a:pt x="128845" y="270510"/>
                  </a:lnTo>
                  <a:lnTo>
                    <a:pt x="93639" y="300990"/>
                  </a:lnTo>
                  <a:lnTo>
                    <a:pt x="66913" y="337820"/>
                  </a:lnTo>
                  <a:lnTo>
                    <a:pt x="49919" y="381000"/>
                  </a:lnTo>
                  <a:lnTo>
                    <a:pt x="43908" y="427990"/>
                  </a:lnTo>
                  <a:lnTo>
                    <a:pt x="83907" y="439420"/>
                  </a:lnTo>
                  <a:lnTo>
                    <a:pt x="124506" y="448310"/>
                  </a:lnTo>
                  <a:lnTo>
                    <a:pt x="165586" y="453390"/>
                  </a:lnTo>
                  <a:lnTo>
                    <a:pt x="207029" y="457200"/>
                  </a:lnTo>
                  <a:lnTo>
                    <a:pt x="416400" y="457200"/>
                  </a:lnTo>
                  <a:lnTo>
                    <a:pt x="412393" y="487680"/>
                  </a:lnTo>
                  <a:lnTo>
                    <a:pt x="367115" y="487680"/>
                  </a:lnTo>
                  <a:lnTo>
                    <a:pt x="333842" y="494030"/>
                  </a:lnTo>
                  <a:lnTo>
                    <a:pt x="300340" y="497840"/>
                  </a:lnTo>
                  <a:lnTo>
                    <a:pt x="266668" y="500380"/>
                  </a:lnTo>
                  <a:lnTo>
                    <a:pt x="232881" y="501650"/>
                  </a:lnTo>
                  <a:close/>
                </a:path>
                <a:path w="1199515" h="575309">
                  <a:moveTo>
                    <a:pt x="805234" y="330200"/>
                  </a:moveTo>
                  <a:lnTo>
                    <a:pt x="755384" y="330200"/>
                  </a:lnTo>
                  <a:lnTo>
                    <a:pt x="764556" y="312420"/>
                  </a:lnTo>
                  <a:lnTo>
                    <a:pt x="787166" y="279400"/>
                  </a:lnTo>
                  <a:lnTo>
                    <a:pt x="815503" y="251460"/>
                  </a:lnTo>
                  <a:lnTo>
                    <a:pt x="848960" y="227330"/>
                  </a:lnTo>
                  <a:lnTo>
                    <a:pt x="867080" y="218440"/>
                  </a:lnTo>
                  <a:lnTo>
                    <a:pt x="853056" y="199390"/>
                  </a:lnTo>
                  <a:lnTo>
                    <a:pt x="842809" y="177800"/>
                  </a:lnTo>
                  <a:lnTo>
                    <a:pt x="836525" y="154940"/>
                  </a:lnTo>
                  <a:lnTo>
                    <a:pt x="834390" y="130810"/>
                  </a:lnTo>
                  <a:lnTo>
                    <a:pt x="836920" y="105410"/>
                  </a:lnTo>
                  <a:lnTo>
                    <a:pt x="856450" y="58420"/>
                  </a:lnTo>
                  <a:lnTo>
                    <a:pt x="893082" y="21590"/>
                  </a:lnTo>
                  <a:lnTo>
                    <a:pt x="940233" y="1270"/>
                  </a:lnTo>
                  <a:lnTo>
                    <a:pt x="966138" y="0"/>
                  </a:lnTo>
                  <a:lnTo>
                    <a:pt x="992040" y="1270"/>
                  </a:lnTo>
                  <a:lnTo>
                    <a:pt x="1016583" y="8890"/>
                  </a:lnTo>
                  <a:lnTo>
                    <a:pt x="1039193" y="21590"/>
                  </a:lnTo>
                  <a:lnTo>
                    <a:pt x="1059298" y="38100"/>
                  </a:lnTo>
                  <a:lnTo>
                    <a:pt x="1063430" y="43180"/>
                  </a:lnTo>
                  <a:lnTo>
                    <a:pt x="966143" y="43180"/>
                  </a:lnTo>
                  <a:lnTo>
                    <a:pt x="931987" y="50800"/>
                  </a:lnTo>
                  <a:lnTo>
                    <a:pt x="904062" y="68580"/>
                  </a:lnTo>
                  <a:lnTo>
                    <a:pt x="885218" y="96520"/>
                  </a:lnTo>
                  <a:lnTo>
                    <a:pt x="878304" y="130810"/>
                  </a:lnTo>
                  <a:lnTo>
                    <a:pt x="885217" y="165100"/>
                  </a:lnTo>
                  <a:lnTo>
                    <a:pt x="904060" y="193040"/>
                  </a:lnTo>
                  <a:lnTo>
                    <a:pt x="931984" y="212090"/>
                  </a:lnTo>
                  <a:lnTo>
                    <a:pt x="966143" y="218440"/>
                  </a:lnTo>
                  <a:lnTo>
                    <a:pt x="1065212" y="218440"/>
                  </a:lnTo>
                  <a:lnTo>
                    <a:pt x="1081743" y="226060"/>
                  </a:lnTo>
                  <a:lnTo>
                    <a:pt x="1089755" y="231140"/>
                  </a:lnTo>
                  <a:lnTo>
                    <a:pt x="1097589" y="236220"/>
                  </a:lnTo>
                  <a:lnTo>
                    <a:pt x="1112446" y="247650"/>
                  </a:lnTo>
                  <a:lnTo>
                    <a:pt x="1113836" y="248920"/>
                  </a:lnTo>
                  <a:lnTo>
                    <a:pt x="906306" y="248920"/>
                  </a:lnTo>
                  <a:lnTo>
                    <a:pt x="905456" y="250190"/>
                  </a:lnTo>
                  <a:lnTo>
                    <a:pt x="904572" y="250190"/>
                  </a:lnTo>
                  <a:lnTo>
                    <a:pt x="884546" y="257810"/>
                  </a:lnTo>
                  <a:lnTo>
                    <a:pt x="847852" y="281940"/>
                  </a:lnTo>
                  <a:lnTo>
                    <a:pt x="817928" y="311150"/>
                  </a:lnTo>
                  <a:lnTo>
                    <a:pt x="805952" y="328930"/>
                  </a:lnTo>
                  <a:lnTo>
                    <a:pt x="805234" y="330200"/>
                  </a:lnTo>
                  <a:close/>
                </a:path>
                <a:path w="1199515" h="575309">
                  <a:moveTo>
                    <a:pt x="331933" y="218440"/>
                  </a:moveTo>
                  <a:lnTo>
                    <a:pt x="232852" y="218440"/>
                  </a:lnTo>
                  <a:lnTo>
                    <a:pt x="267011" y="212090"/>
                  </a:lnTo>
                  <a:lnTo>
                    <a:pt x="294936" y="193040"/>
                  </a:lnTo>
                  <a:lnTo>
                    <a:pt x="313778" y="165100"/>
                  </a:lnTo>
                  <a:lnTo>
                    <a:pt x="320692" y="130810"/>
                  </a:lnTo>
                  <a:lnTo>
                    <a:pt x="313778" y="96520"/>
                  </a:lnTo>
                  <a:lnTo>
                    <a:pt x="294934" y="68580"/>
                  </a:lnTo>
                  <a:lnTo>
                    <a:pt x="267009" y="50800"/>
                  </a:lnTo>
                  <a:lnTo>
                    <a:pt x="232852" y="43180"/>
                  </a:lnTo>
                  <a:lnTo>
                    <a:pt x="330150" y="43180"/>
                  </a:lnTo>
                  <a:lnTo>
                    <a:pt x="342545" y="58420"/>
                  </a:lnTo>
                  <a:lnTo>
                    <a:pt x="354643" y="81280"/>
                  </a:lnTo>
                  <a:lnTo>
                    <a:pt x="362076" y="105410"/>
                  </a:lnTo>
                  <a:lnTo>
                    <a:pt x="364606" y="130810"/>
                  </a:lnTo>
                  <a:lnTo>
                    <a:pt x="362472" y="154940"/>
                  </a:lnTo>
                  <a:lnTo>
                    <a:pt x="356191" y="177800"/>
                  </a:lnTo>
                  <a:lnTo>
                    <a:pt x="345950" y="199390"/>
                  </a:lnTo>
                  <a:lnTo>
                    <a:pt x="331933" y="218440"/>
                  </a:lnTo>
                  <a:close/>
                </a:path>
                <a:path w="1199515" h="575309">
                  <a:moveTo>
                    <a:pt x="1065212" y="218440"/>
                  </a:moveTo>
                  <a:lnTo>
                    <a:pt x="966143" y="218440"/>
                  </a:lnTo>
                  <a:lnTo>
                    <a:pt x="1000303" y="212090"/>
                  </a:lnTo>
                  <a:lnTo>
                    <a:pt x="1028227" y="193040"/>
                  </a:lnTo>
                  <a:lnTo>
                    <a:pt x="1047069" y="165100"/>
                  </a:lnTo>
                  <a:lnTo>
                    <a:pt x="1053983" y="130810"/>
                  </a:lnTo>
                  <a:lnTo>
                    <a:pt x="1047069" y="96520"/>
                  </a:lnTo>
                  <a:lnTo>
                    <a:pt x="1028225" y="68580"/>
                  </a:lnTo>
                  <a:lnTo>
                    <a:pt x="1000300" y="50800"/>
                  </a:lnTo>
                  <a:lnTo>
                    <a:pt x="966143" y="43180"/>
                  </a:lnTo>
                  <a:lnTo>
                    <a:pt x="1063430" y="43180"/>
                  </a:lnTo>
                  <a:lnTo>
                    <a:pt x="1075825" y="58420"/>
                  </a:lnTo>
                  <a:lnTo>
                    <a:pt x="1087923" y="81280"/>
                  </a:lnTo>
                  <a:lnTo>
                    <a:pt x="1095355" y="105410"/>
                  </a:lnTo>
                  <a:lnTo>
                    <a:pt x="1097886" y="130810"/>
                  </a:lnTo>
                  <a:lnTo>
                    <a:pt x="1095752" y="154940"/>
                  </a:lnTo>
                  <a:lnTo>
                    <a:pt x="1089473" y="177800"/>
                  </a:lnTo>
                  <a:lnTo>
                    <a:pt x="1079232" y="199390"/>
                  </a:lnTo>
                  <a:lnTo>
                    <a:pt x="1065212" y="218440"/>
                  </a:lnTo>
                  <a:close/>
                </a:path>
                <a:path w="1199515" h="575309">
                  <a:moveTo>
                    <a:pt x="525448" y="330200"/>
                  </a:moveTo>
                  <a:lnTo>
                    <a:pt x="443617" y="330200"/>
                  </a:lnTo>
                  <a:lnTo>
                    <a:pt x="456616" y="318770"/>
                  </a:lnTo>
                  <a:lnTo>
                    <a:pt x="470443" y="308610"/>
                  </a:lnTo>
                  <a:lnTo>
                    <a:pt x="485057" y="299720"/>
                  </a:lnTo>
                  <a:lnTo>
                    <a:pt x="500420" y="292100"/>
                  </a:lnTo>
                  <a:lnTo>
                    <a:pt x="486403" y="273050"/>
                  </a:lnTo>
                  <a:lnTo>
                    <a:pt x="476162" y="251460"/>
                  </a:lnTo>
                  <a:lnTo>
                    <a:pt x="469882" y="228600"/>
                  </a:lnTo>
                  <a:lnTo>
                    <a:pt x="467747" y="204470"/>
                  </a:lnTo>
                  <a:lnTo>
                    <a:pt x="470277" y="179070"/>
                  </a:lnTo>
                  <a:lnTo>
                    <a:pt x="489808" y="132080"/>
                  </a:lnTo>
                  <a:lnTo>
                    <a:pt x="526439" y="95250"/>
                  </a:lnTo>
                  <a:lnTo>
                    <a:pt x="573590" y="76200"/>
                  </a:lnTo>
                  <a:lnTo>
                    <a:pt x="599495" y="73660"/>
                  </a:lnTo>
                  <a:lnTo>
                    <a:pt x="625397" y="76200"/>
                  </a:lnTo>
                  <a:lnTo>
                    <a:pt x="649940" y="83820"/>
                  </a:lnTo>
                  <a:lnTo>
                    <a:pt x="672550" y="95250"/>
                  </a:lnTo>
                  <a:lnTo>
                    <a:pt x="692656" y="111760"/>
                  </a:lnTo>
                  <a:lnTo>
                    <a:pt x="696787" y="116840"/>
                  </a:lnTo>
                  <a:lnTo>
                    <a:pt x="599501" y="116840"/>
                  </a:lnTo>
                  <a:lnTo>
                    <a:pt x="565342" y="124460"/>
                  </a:lnTo>
                  <a:lnTo>
                    <a:pt x="537417" y="143510"/>
                  </a:lnTo>
                  <a:lnTo>
                    <a:pt x="518575" y="171450"/>
                  </a:lnTo>
                  <a:lnTo>
                    <a:pt x="511661" y="204470"/>
                  </a:lnTo>
                  <a:lnTo>
                    <a:pt x="518575" y="238760"/>
                  </a:lnTo>
                  <a:lnTo>
                    <a:pt x="537417" y="266700"/>
                  </a:lnTo>
                  <a:lnTo>
                    <a:pt x="565342" y="285750"/>
                  </a:lnTo>
                  <a:lnTo>
                    <a:pt x="599501" y="293370"/>
                  </a:lnTo>
                  <a:lnTo>
                    <a:pt x="701352" y="293370"/>
                  </a:lnTo>
                  <a:lnTo>
                    <a:pt x="706917" y="295910"/>
                  </a:lnTo>
                  <a:lnTo>
                    <a:pt x="715100" y="300990"/>
                  </a:lnTo>
                  <a:lnTo>
                    <a:pt x="723113" y="304800"/>
                  </a:lnTo>
                  <a:lnTo>
                    <a:pt x="730946" y="309880"/>
                  </a:lnTo>
                  <a:lnTo>
                    <a:pt x="737306" y="314960"/>
                  </a:lnTo>
                  <a:lnTo>
                    <a:pt x="743501" y="320040"/>
                  </a:lnTo>
                  <a:lnTo>
                    <a:pt x="746515" y="322580"/>
                  </a:lnTo>
                  <a:lnTo>
                    <a:pt x="540485" y="322580"/>
                  </a:lnTo>
                  <a:lnTo>
                    <a:pt x="539664" y="323850"/>
                  </a:lnTo>
                  <a:lnTo>
                    <a:pt x="537930" y="323850"/>
                  </a:lnTo>
                  <a:lnTo>
                    <a:pt x="525448" y="330200"/>
                  </a:lnTo>
                  <a:close/>
                </a:path>
                <a:path w="1199515" h="575309">
                  <a:moveTo>
                    <a:pt x="701352" y="293370"/>
                  </a:moveTo>
                  <a:lnTo>
                    <a:pt x="599501" y="293370"/>
                  </a:lnTo>
                  <a:lnTo>
                    <a:pt x="633660" y="285750"/>
                  </a:lnTo>
                  <a:lnTo>
                    <a:pt x="661584" y="266700"/>
                  </a:lnTo>
                  <a:lnTo>
                    <a:pt x="680427" y="238760"/>
                  </a:lnTo>
                  <a:lnTo>
                    <a:pt x="687340" y="204470"/>
                  </a:lnTo>
                  <a:lnTo>
                    <a:pt x="680426" y="171450"/>
                  </a:lnTo>
                  <a:lnTo>
                    <a:pt x="661582" y="143510"/>
                  </a:lnTo>
                  <a:lnTo>
                    <a:pt x="633657" y="124460"/>
                  </a:lnTo>
                  <a:lnTo>
                    <a:pt x="599501" y="116840"/>
                  </a:lnTo>
                  <a:lnTo>
                    <a:pt x="696787" y="116840"/>
                  </a:lnTo>
                  <a:lnTo>
                    <a:pt x="709182" y="132080"/>
                  </a:lnTo>
                  <a:lnTo>
                    <a:pt x="721280" y="154940"/>
                  </a:lnTo>
                  <a:lnTo>
                    <a:pt x="728713" y="179070"/>
                  </a:lnTo>
                  <a:lnTo>
                    <a:pt x="731243" y="204470"/>
                  </a:lnTo>
                  <a:lnTo>
                    <a:pt x="729109" y="228600"/>
                  </a:lnTo>
                  <a:lnTo>
                    <a:pt x="722830" y="251460"/>
                  </a:lnTo>
                  <a:lnTo>
                    <a:pt x="712589" y="273050"/>
                  </a:lnTo>
                  <a:lnTo>
                    <a:pt x="698570" y="292100"/>
                  </a:lnTo>
                  <a:lnTo>
                    <a:pt x="701352" y="293370"/>
                  </a:lnTo>
                  <a:close/>
                </a:path>
                <a:path w="1199515" h="575309">
                  <a:moveTo>
                    <a:pt x="232852" y="262890"/>
                  </a:moveTo>
                  <a:lnTo>
                    <a:pt x="217386" y="261620"/>
                  </a:lnTo>
                  <a:lnTo>
                    <a:pt x="202316" y="259080"/>
                  </a:lnTo>
                  <a:lnTo>
                    <a:pt x="187760" y="255270"/>
                  </a:lnTo>
                  <a:lnTo>
                    <a:pt x="173836" y="248920"/>
                  </a:lnTo>
                  <a:lnTo>
                    <a:pt x="291606" y="248920"/>
                  </a:lnTo>
                  <a:lnTo>
                    <a:pt x="277736" y="255270"/>
                  </a:lnTo>
                  <a:lnTo>
                    <a:pt x="263243" y="259080"/>
                  </a:lnTo>
                  <a:lnTo>
                    <a:pt x="248243" y="261620"/>
                  </a:lnTo>
                  <a:lnTo>
                    <a:pt x="232852" y="262890"/>
                  </a:lnTo>
                  <a:close/>
                </a:path>
                <a:path w="1199515" h="575309">
                  <a:moveTo>
                    <a:pt x="416400" y="457200"/>
                  </a:moveTo>
                  <a:lnTo>
                    <a:pt x="249348" y="457200"/>
                  </a:lnTo>
                  <a:lnTo>
                    <a:pt x="291520" y="454660"/>
                  </a:lnTo>
                  <a:lnTo>
                    <a:pt x="333417" y="449580"/>
                  </a:lnTo>
                  <a:lnTo>
                    <a:pt x="374912" y="440690"/>
                  </a:lnTo>
                  <a:lnTo>
                    <a:pt x="381409" y="421640"/>
                  </a:lnTo>
                  <a:lnTo>
                    <a:pt x="389652" y="401320"/>
                  </a:lnTo>
                  <a:lnTo>
                    <a:pt x="399564" y="383540"/>
                  </a:lnTo>
                  <a:lnTo>
                    <a:pt x="411069" y="365760"/>
                  </a:lnTo>
                  <a:lnTo>
                    <a:pt x="391973" y="326390"/>
                  </a:lnTo>
                  <a:lnTo>
                    <a:pt x="364861" y="293370"/>
                  </a:lnTo>
                  <a:lnTo>
                    <a:pt x="330987" y="266700"/>
                  </a:lnTo>
                  <a:lnTo>
                    <a:pt x="291606" y="248920"/>
                  </a:lnTo>
                  <a:lnTo>
                    <a:pt x="379042" y="248920"/>
                  </a:lnTo>
                  <a:lnTo>
                    <a:pt x="397448" y="264160"/>
                  </a:lnTo>
                  <a:lnTo>
                    <a:pt x="423288" y="294640"/>
                  </a:lnTo>
                  <a:lnTo>
                    <a:pt x="443617" y="330200"/>
                  </a:lnTo>
                  <a:lnTo>
                    <a:pt x="525448" y="330200"/>
                  </a:lnTo>
                  <a:lnTo>
                    <a:pt x="495493" y="345440"/>
                  </a:lnTo>
                  <a:lnTo>
                    <a:pt x="460287" y="374650"/>
                  </a:lnTo>
                  <a:lnTo>
                    <a:pt x="433561" y="412750"/>
                  </a:lnTo>
                  <a:lnTo>
                    <a:pt x="416567" y="455930"/>
                  </a:lnTo>
                  <a:lnTo>
                    <a:pt x="416400" y="457200"/>
                  </a:lnTo>
                  <a:close/>
                </a:path>
                <a:path w="1199515" h="575309">
                  <a:moveTo>
                    <a:pt x="966143" y="262890"/>
                  </a:moveTo>
                  <a:lnTo>
                    <a:pt x="950677" y="261620"/>
                  </a:lnTo>
                  <a:lnTo>
                    <a:pt x="935607" y="259080"/>
                  </a:lnTo>
                  <a:lnTo>
                    <a:pt x="921051" y="255270"/>
                  </a:lnTo>
                  <a:lnTo>
                    <a:pt x="907127" y="248920"/>
                  </a:lnTo>
                  <a:lnTo>
                    <a:pt x="1024897" y="248920"/>
                  </a:lnTo>
                  <a:lnTo>
                    <a:pt x="1011029" y="255270"/>
                  </a:lnTo>
                  <a:lnTo>
                    <a:pt x="996536" y="259080"/>
                  </a:lnTo>
                  <a:lnTo>
                    <a:pt x="981535" y="261620"/>
                  </a:lnTo>
                  <a:lnTo>
                    <a:pt x="966143" y="262890"/>
                  </a:lnTo>
                  <a:close/>
                </a:path>
                <a:path w="1199515" h="575309">
                  <a:moveTo>
                    <a:pt x="1194900" y="457200"/>
                  </a:moveTo>
                  <a:lnTo>
                    <a:pt x="966677" y="457200"/>
                  </a:lnTo>
                  <a:lnTo>
                    <a:pt x="1014346" y="455930"/>
                  </a:lnTo>
                  <a:lnTo>
                    <a:pt x="1061767" y="449580"/>
                  </a:lnTo>
                  <a:lnTo>
                    <a:pt x="1108746" y="440690"/>
                  </a:lnTo>
                  <a:lnTo>
                    <a:pt x="1155088" y="427990"/>
                  </a:lnTo>
                  <a:lnTo>
                    <a:pt x="1152544" y="397510"/>
                  </a:lnTo>
                  <a:lnTo>
                    <a:pt x="1132979" y="340360"/>
                  </a:lnTo>
                  <a:lnTo>
                    <a:pt x="1106608" y="302260"/>
                  </a:lnTo>
                  <a:lnTo>
                    <a:pt x="1072780" y="273050"/>
                  </a:lnTo>
                  <a:lnTo>
                    <a:pt x="1037456" y="254000"/>
                  </a:lnTo>
                  <a:lnTo>
                    <a:pt x="1024897" y="248920"/>
                  </a:lnTo>
                  <a:lnTo>
                    <a:pt x="1113836" y="248920"/>
                  </a:lnTo>
                  <a:lnTo>
                    <a:pt x="1151079" y="287020"/>
                  </a:lnTo>
                  <a:lnTo>
                    <a:pt x="1179509" y="335280"/>
                  </a:lnTo>
                  <a:lnTo>
                    <a:pt x="1195808" y="389890"/>
                  </a:lnTo>
                  <a:lnTo>
                    <a:pt x="1198996" y="444500"/>
                  </a:lnTo>
                  <a:lnTo>
                    <a:pt x="1197925" y="450850"/>
                  </a:lnTo>
                  <a:lnTo>
                    <a:pt x="1194900" y="457200"/>
                  </a:lnTo>
                  <a:close/>
                </a:path>
                <a:path w="1199515" h="575309">
                  <a:moveTo>
                    <a:pt x="599501" y="336550"/>
                  </a:moveTo>
                  <a:lnTo>
                    <a:pt x="584034" y="335280"/>
                  </a:lnTo>
                  <a:lnTo>
                    <a:pt x="568964" y="332740"/>
                  </a:lnTo>
                  <a:lnTo>
                    <a:pt x="554408" y="328930"/>
                  </a:lnTo>
                  <a:lnTo>
                    <a:pt x="540485" y="322580"/>
                  </a:lnTo>
                  <a:lnTo>
                    <a:pt x="658254" y="322580"/>
                  </a:lnTo>
                  <a:lnTo>
                    <a:pt x="644386" y="328930"/>
                  </a:lnTo>
                  <a:lnTo>
                    <a:pt x="629893" y="332740"/>
                  </a:lnTo>
                  <a:lnTo>
                    <a:pt x="614892" y="335280"/>
                  </a:lnTo>
                  <a:lnTo>
                    <a:pt x="599501" y="336550"/>
                  </a:lnTo>
                  <a:close/>
                </a:path>
                <a:path w="1199515" h="575309">
                  <a:moveTo>
                    <a:pt x="828260" y="530860"/>
                  </a:moveTo>
                  <a:lnTo>
                    <a:pt x="599501" y="530860"/>
                  </a:lnTo>
                  <a:lnTo>
                    <a:pt x="647531" y="529590"/>
                  </a:lnTo>
                  <a:lnTo>
                    <a:pt x="695126" y="524510"/>
                  </a:lnTo>
                  <a:lnTo>
                    <a:pt x="742144" y="514350"/>
                  </a:lnTo>
                  <a:lnTo>
                    <a:pt x="788445" y="501650"/>
                  </a:lnTo>
                  <a:lnTo>
                    <a:pt x="785901" y="471170"/>
                  </a:lnTo>
                  <a:lnTo>
                    <a:pt x="766336" y="414020"/>
                  </a:lnTo>
                  <a:lnTo>
                    <a:pt x="739965" y="375920"/>
                  </a:lnTo>
                  <a:lnTo>
                    <a:pt x="706138" y="346710"/>
                  </a:lnTo>
                  <a:lnTo>
                    <a:pt x="670814" y="327660"/>
                  </a:lnTo>
                  <a:lnTo>
                    <a:pt x="658254" y="322580"/>
                  </a:lnTo>
                  <a:lnTo>
                    <a:pt x="746515" y="322580"/>
                  </a:lnTo>
                  <a:lnTo>
                    <a:pt x="749528" y="325120"/>
                  </a:lnTo>
                  <a:lnTo>
                    <a:pt x="755384" y="330200"/>
                  </a:lnTo>
                  <a:lnTo>
                    <a:pt x="805234" y="330200"/>
                  </a:lnTo>
                  <a:lnTo>
                    <a:pt x="795905" y="346710"/>
                  </a:lnTo>
                  <a:lnTo>
                    <a:pt x="787926" y="365760"/>
                  </a:lnTo>
                  <a:lnTo>
                    <a:pt x="797551" y="379730"/>
                  </a:lnTo>
                  <a:lnTo>
                    <a:pt x="806066" y="394970"/>
                  </a:lnTo>
                  <a:lnTo>
                    <a:pt x="813446" y="410210"/>
                  </a:lnTo>
                  <a:lnTo>
                    <a:pt x="819664" y="426720"/>
                  </a:lnTo>
                  <a:lnTo>
                    <a:pt x="821312" y="431800"/>
                  </a:lnTo>
                  <a:lnTo>
                    <a:pt x="822801" y="435610"/>
                  </a:lnTo>
                  <a:lnTo>
                    <a:pt x="824130" y="440690"/>
                  </a:lnTo>
                  <a:lnTo>
                    <a:pt x="871374" y="449580"/>
                  </a:lnTo>
                  <a:lnTo>
                    <a:pt x="918955" y="455930"/>
                  </a:lnTo>
                  <a:lnTo>
                    <a:pt x="966677" y="457200"/>
                  </a:lnTo>
                  <a:lnTo>
                    <a:pt x="1194900" y="457200"/>
                  </a:lnTo>
                  <a:lnTo>
                    <a:pt x="1190210" y="462280"/>
                  </a:lnTo>
                  <a:lnTo>
                    <a:pt x="1184140" y="464820"/>
                  </a:lnTo>
                  <a:lnTo>
                    <a:pt x="1130683" y="481330"/>
                  </a:lnTo>
                  <a:lnTo>
                    <a:pt x="1100506" y="487680"/>
                  </a:lnTo>
                  <a:lnTo>
                    <a:pt x="831880" y="487680"/>
                  </a:lnTo>
                  <a:lnTo>
                    <a:pt x="832194" y="492760"/>
                  </a:lnTo>
                  <a:lnTo>
                    <a:pt x="832314" y="496570"/>
                  </a:lnTo>
                  <a:lnTo>
                    <a:pt x="832354" y="518160"/>
                  </a:lnTo>
                  <a:lnTo>
                    <a:pt x="831283" y="524510"/>
                  </a:lnTo>
                  <a:lnTo>
                    <a:pt x="828260" y="530860"/>
                  </a:lnTo>
                  <a:close/>
                </a:path>
                <a:path w="1199515" h="575309">
                  <a:moveTo>
                    <a:pt x="599495" y="575310"/>
                  </a:moveTo>
                  <a:lnTo>
                    <a:pt x="543964" y="572770"/>
                  </a:lnTo>
                  <a:lnTo>
                    <a:pt x="488992" y="566420"/>
                  </a:lnTo>
                  <a:lnTo>
                    <a:pt x="434769" y="554990"/>
                  </a:lnTo>
                  <a:lnTo>
                    <a:pt x="381487" y="538480"/>
                  </a:lnTo>
                  <a:lnTo>
                    <a:pt x="366631" y="518160"/>
                  </a:lnTo>
                  <a:lnTo>
                    <a:pt x="366673" y="496570"/>
                  </a:lnTo>
                  <a:lnTo>
                    <a:pt x="366802" y="492760"/>
                  </a:lnTo>
                  <a:lnTo>
                    <a:pt x="367115" y="487680"/>
                  </a:lnTo>
                  <a:lnTo>
                    <a:pt x="412393" y="487680"/>
                  </a:lnTo>
                  <a:lnTo>
                    <a:pt x="410556" y="501650"/>
                  </a:lnTo>
                  <a:lnTo>
                    <a:pt x="456857" y="514350"/>
                  </a:lnTo>
                  <a:lnTo>
                    <a:pt x="503875" y="524510"/>
                  </a:lnTo>
                  <a:lnTo>
                    <a:pt x="551470" y="529590"/>
                  </a:lnTo>
                  <a:lnTo>
                    <a:pt x="599501" y="530860"/>
                  </a:lnTo>
                  <a:lnTo>
                    <a:pt x="828260" y="530860"/>
                  </a:lnTo>
                  <a:lnTo>
                    <a:pt x="823572" y="535940"/>
                  </a:lnTo>
                  <a:lnTo>
                    <a:pt x="817503" y="538480"/>
                  </a:lnTo>
                  <a:lnTo>
                    <a:pt x="764221" y="554990"/>
                  </a:lnTo>
                  <a:lnTo>
                    <a:pt x="709998" y="566420"/>
                  </a:lnTo>
                  <a:lnTo>
                    <a:pt x="655026" y="572770"/>
                  </a:lnTo>
                  <a:lnTo>
                    <a:pt x="599495" y="575310"/>
                  </a:lnTo>
                  <a:close/>
                </a:path>
                <a:path w="1199515" h="575309">
                  <a:moveTo>
                    <a:pt x="966212" y="501650"/>
                  </a:moveTo>
                  <a:lnTo>
                    <a:pt x="932514" y="500380"/>
                  </a:lnTo>
                  <a:lnTo>
                    <a:pt x="898854" y="497840"/>
                  </a:lnTo>
                  <a:lnTo>
                    <a:pt x="865289" y="494030"/>
                  </a:lnTo>
                  <a:lnTo>
                    <a:pt x="831880" y="487680"/>
                  </a:lnTo>
                  <a:lnTo>
                    <a:pt x="1100506" y="487680"/>
                  </a:lnTo>
                  <a:lnTo>
                    <a:pt x="1076365" y="492760"/>
                  </a:lnTo>
                  <a:lnTo>
                    <a:pt x="1021452" y="499110"/>
                  </a:lnTo>
                  <a:lnTo>
                    <a:pt x="966212" y="501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2341" y="6591977"/>
              <a:ext cx="1943414" cy="106305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968438"/>
            <a:ext cx="47904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38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880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63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3127283"/>
            <a:ext cx="142874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3679733"/>
            <a:ext cx="142874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5337083"/>
            <a:ext cx="142874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5889533"/>
            <a:ext cx="142874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6441983"/>
            <a:ext cx="142874" cy="142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6994432"/>
            <a:ext cx="142874" cy="1428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8099332"/>
            <a:ext cx="142874" cy="1428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2074" y="9204233"/>
            <a:ext cx="142874" cy="14287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16000" y="2298310"/>
            <a:ext cx="8708390" cy="77597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100" b="1" spc="130" dirty="0">
                <a:latin typeface="Trebuchet MS"/>
                <a:cs typeface="Trebuchet MS"/>
              </a:rPr>
              <a:t>Re</a:t>
            </a:r>
            <a:r>
              <a:rPr sz="3100" b="1" spc="395" dirty="0">
                <a:latin typeface="Trebuchet MS"/>
                <a:cs typeface="Trebuchet MS"/>
              </a:rPr>
              <a:t>s</a:t>
            </a:r>
            <a:r>
              <a:rPr sz="3100" b="1" spc="300" dirty="0">
                <a:latin typeface="Trebuchet MS"/>
                <a:cs typeface="Trebuchet MS"/>
              </a:rPr>
              <a:t>p</a:t>
            </a:r>
            <a:r>
              <a:rPr sz="3100" b="1" spc="220" dirty="0">
                <a:latin typeface="Trebuchet MS"/>
                <a:cs typeface="Trebuchet MS"/>
              </a:rPr>
              <a:t>o</a:t>
            </a:r>
            <a:r>
              <a:rPr sz="3100" b="1" spc="260" dirty="0">
                <a:latin typeface="Trebuchet MS"/>
                <a:cs typeface="Trebuchet MS"/>
              </a:rPr>
              <a:t>n</a:t>
            </a:r>
            <a:r>
              <a:rPr sz="3100" b="1" spc="395" dirty="0">
                <a:latin typeface="Trebuchet MS"/>
                <a:cs typeface="Trebuchet MS"/>
              </a:rPr>
              <a:t>s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305" dirty="0">
                <a:latin typeface="Trebuchet MS"/>
                <a:cs typeface="Trebuchet MS"/>
              </a:rPr>
              <a:t>b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-5" dirty="0">
                <a:latin typeface="Trebuchet MS"/>
                <a:cs typeface="Trebuchet MS"/>
              </a:rPr>
              <a:t>l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25" dirty="0">
                <a:latin typeface="Trebuchet MS"/>
                <a:cs typeface="Trebuchet MS"/>
              </a:rPr>
              <a:t>t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130" dirty="0">
                <a:latin typeface="Trebuchet MS"/>
                <a:cs typeface="Trebuchet MS"/>
              </a:rPr>
              <a:t>e</a:t>
            </a:r>
            <a:r>
              <a:rPr sz="3100" b="1" spc="400" dirty="0">
                <a:latin typeface="Trebuchet MS"/>
                <a:cs typeface="Trebuchet MS"/>
              </a:rPr>
              <a:t>s</a:t>
            </a:r>
            <a:r>
              <a:rPr sz="3100" b="1" spc="-275" dirty="0">
                <a:latin typeface="Trebuchet MS"/>
                <a:cs typeface="Trebuchet MS"/>
              </a:rPr>
              <a:t> </a:t>
            </a:r>
            <a:r>
              <a:rPr sz="3100" b="1" spc="220" dirty="0">
                <a:latin typeface="Trebuchet MS"/>
                <a:cs typeface="Trebuchet MS"/>
              </a:rPr>
              <a:t>o</a:t>
            </a:r>
            <a:r>
              <a:rPr sz="3100" b="1" spc="-30" dirty="0">
                <a:latin typeface="Trebuchet MS"/>
                <a:cs typeface="Trebuchet MS"/>
              </a:rPr>
              <a:t>f</a:t>
            </a:r>
            <a:r>
              <a:rPr sz="3100" b="1" spc="-275" dirty="0">
                <a:latin typeface="Trebuchet MS"/>
                <a:cs typeface="Trebuchet MS"/>
              </a:rPr>
              <a:t> </a:t>
            </a:r>
            <a:r>
              <a:rPr sz="3100" b="1" spc="-235" dirty="0">
                <a:latin typeface="Trebuchet MS"/>
                <a:cs typeface="Trebuchet MS"/>
              </a:rPr>
              <a:t>L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260" dirty="0">
                <a:latin typeface="Trebuchet MS"/>
                <a:cs typeface="Trebuchet MS"/>
              </a:rPr>
              <a:t>n</a:t>
            </a:r>
            <a:r>
              <a:rPr sz="3100" b="1" spc="135" dirty="0">
                <a:latin typeface="Trebuchet MS"/>
                <a:cs typeface="Trebuchet MS"/>
              </a:rPr>
              <a:t>e</a:t>
            </a:r>
            <a:r>
              <a:rPr sz="3100" b="1" spc="-275" dirty="0">
                <a:latin typeface="Trebuchet MS"/>
                <a:cs typeface="Trebuchet MS"/>
              </a:rPr>
              <a:t> </a:t>
            </a:r>
            <a:r>
              <a:rPr sz="3100" b="1" spc="540" dirty="0">
                <a:latin typeface="Trebuchet MS"/>
                <a:cs typeface="Trebuchet MS"/>
              </a:rPr>
              <a:t>M</a:t>
            </a:r>
            <a:r>
              <a:rPr sz="3100" b="1" spc="455" dirty="0">
                <a:latin typeface="Trebuchet MS"/>
                <a:cs typeface="Trebuchet MS"/>
              </a:rPr>
              <a:t>a</a:t>
            </a:r>
            <a:r>
              <a:rPr sz="3100" b="1" spc="260" dirty="0">
                <a:latin typeface="Trebuchet MS"/>
                <a:cs typeface="Trebuchet MS"/>
              </a:rPr>
              <a:t>n</a:t>
            </a:r>
            <a:r>
              <a:rPr sz="3100" b="1" spc="455" dirty="0">
                <a:latin typeface="Trebuchet MS"/>
                <a:cs typeface="Trebuchet MS"/>
              </a:rPr>
              <a:t>a</a:t>
            </a:r>
            <a:r>
              <a:rPr sz="3100" b="1" spc="550" dirty="0">
                <a:latin typeface="Trebuchet MS"/>
                <a:cs typeface="Trebuchet MS"/>
              </a:rPr>
              <a:t>g</a:t>
            </a:r>
            <a:r>
              <a:rPr sz="3100" b="1" spc="130" dirty="0">
                <a:latin typeface="Trebuchet MS"/>
                <a:cs typeface="Trebuchet MS"/>
              </a:rPr>
              <a:t>e</a:t>
            </a:r>
            <a:r>
              <a:rPr sz="3100" b="1" dirty="0">
                <a:latin typeface="Trebuchet MS"/>
                <a:cs typeface="Trebuchet MS"/>
              </a:rPr>
              <a:t>r</a:t>
            </a:r>
            <a:r>
              <a:rPr sz="3100" b="1" spc="400" dirty="0">
                <a:latin typeface="Trebuchet MS"/>
                <a:cs typeface="Trebuchet MS"/>
              </a:rPr>
              <a:t>s</a:t>
            </a:r>
            <a:endParaRPr sz="3100">
              <a:latin typeface="Trebuchet MS"/>
              <a:cs typeface="Trebuchet MS"/>
            </a:endParaRPr>
          </a:p>
          <a:p>
            <a:pPr marL="684530" marR="5080">
              <a:lnSpc>
                <a:spcPct val="116900"/>
              </a:lnSpc>
              <a:tabLst>
                <a:tab pos="2679700" algn="l"/>
                <a:tab pos="3542665" algn="l"/>
                <a:tab pos="5829300" algn="l"/>
                <a:tab pos="6523990" algn="l"/>
                <a:tab pos="7473950" algn="l"/>
                <a:tab pos="8344534" algn="l"/>
              </a:tabLst>
            </a:pPr>
            <a:r>
              <a:rPr sz="3100" spc="65" dirty="0">
                <a:latin typeface="Lucida Sans Unicode"/>
                <a:cs typeface="Lucida Sans Unicode"/>
              </a:rPr>
              <a:t>Consider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-20" dirty="0">
                <a:latin typeface="Lucida Sans Unicode"/>
                <a:cs typeface="Lucida Sans Unicode"/>
              </a:rPr>
              <a:t>eligibility of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125" dirty="0">
                <a:latin typeface="Lucida Sans Unicode"/>
                <a:cs typeface="Lucida Sans Unicode"/>
              </a:rPr>
              <a:t>applicant </a:t>
            </a:r>
            <a:r>
              <a:rPr sz="3100" spc="130" dirty="0">
                <a:latin typeface="Lucida Sans Unicode"/>
                <a:cs typeface="Lucida Sans Unicode"/>
              </a:rPr>
              <a:t> </a:t>
            </a:r>
            <a:r>
              <a:rPr sz="3100" spc="250" dirty="0">
                <a:latin typeface="Lucida Sans Unicode"/>
                <a:cs typeface="Lucida Sans Unicode"/>
              </a:rPr>
              <a:t>C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145" dirty="0">
                <a:latin typeface="Lucida Sans Unicode"/>
                <a:cs typeface="Lucida Sans Unicode"/>
              </a:rPr>
              <a:t>d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-110" dirty="0">
                <a:latin typeface="Lucida Sans Unicode"/>
                <a:cs typeface="Lucida Sans Unicode"/>
              </a:rPr>
              <a:t>r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60" dirty="0">
                <a:latin typeface="Lucida Sans Unicode"/>
                <a:cs typeface="Lucida Sans Unicode"/>
              </a:rPr>
              <a:t>h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45" dirty="0">
                <a:latin typeface="Lucida Sans Unicode"/>
                <a:cs typeface="Lucida Sans Unicode"/>
              </a:rPr>
              <a:t>p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295" dirty="0">
                <a:latin typeface="Lucida Sans Unicode"/>
                <a:cs typeface="Lucida Sans Unicode"/>
              </a:rPr>
              <a:t>c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145" dirty="0">
                <a:latin typeface="Lucida Sans Unicode"/>
                <a:cs typeface="Lucida Sans Unicode"/>
              </a:rPr>
              <a:t>d</a:t>
            </a:r>
            <a:r>
              <a:rPr sz="3100" spc="60" dirty="0">
                <a:latin typeface="Lucida Sans Unicode"/>
                <a:cs typeface="Lucida Sans Unicode"/>
              </a:rPr>
              <a:t>u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40" dirty="0">
                <a:latin typeface="Lucida Sans Unicode"/>
                <a:cs typeface="Lucida Sans Unicode"/>
              </a:rPr>
              <a:t>s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40" dirty="0">
                <a:latin typeface="Lucida Sans Unicode"/>
                <a:cs typeface="Lucida Sans Unicode"/>
              </a:rPr>
              <a:t>l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150" dirty="0">
                <a:latin typeface="Lucida Sans Unicode"/>
                <a:cs typeface="Lucida Sans Unicode"/>
              </a:rPr>
              <a:t>d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60" dirty="0">
                <a:latin typeface="Lucida Sans Unicode"/>
                <a:cs typeface="Lucida Sans Unicode"/>
              </a:rPr>
              <a:t>u</a:t>
            </a:r>
            <a:r>
              <a:rPr sz="3100" spc="-30" dirty="0">
                <a:latin typeface="Lucida Sans Unicode"/>
                <a:cs typeface="Lucida Sans Unicode"/>
              </a:rPr>
              <a:t>t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45" dirty="0">
                <a:latin typeface="Lucida Sans Unicode"/>
                <a:cs typeface="Lucida Sans Unicode"/>
              </a:rPr>
              <a:t>n  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60" dirty="0">
                <a:latin typeface="Lucida Sans Unicode"/>
                <a:cs typeface="Lucida Sans Unicode"/>
              </a:rPr>
              <a:t>h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-130" dirty="0">
                <a:latin typeface="Lucida Sans Unicode"/>
                <a:cs typeface="Lucida Sans Unicode"/>
              </a:rPr>
              <a:t>H</a:t>
            </a:r>
            <a:r>
              <a:rPr sz="3100" spc="-70" dirty="0">
                <a:latin typeface="Lucida Sans Unicode"/>
                <a:cs typeface="Lucida Sans Unicode"/>
              </a:rPr>
              <a:t>R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5" dirty="0">
                <a:latin typeface="Lucida Sans Unicode"/>
                <a:cs typeface="Lucida Sans Unicode"/>
              </a:rPr>
              <a:t>M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60" dirty="0">
                <a:latin typeface="Lucida Sans Unicode"/>
                <a:cs typeface="Lucida Sans Unicode"/>
              </a:rPr>
              <a:t>nu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135" dirty="0">
                <a:latin typeface="Lucida Sans Unicode"/>
                <a:cs typeface="Lucida Sans Unicode"/>
              </a:rPr>
              <a:t>l</a:t>
            </a:r>
            <a:r>
              <a:rPr sz="3100" spc="-150" dirty="0">
                <a:latin typeface="Lucida Sans Unicode"/>
                <a:cs typeface="Lucida Sans Unicode"/>
              </a:rPr>
              <a:t> </a:t>
            </a:r>
            <a:r>
              <a:rPr sz="3100" spc="-15" dirty="0">
                <a:latin typeface="Lucida Sans Unicode"/>
                <a:cs typeface="Lucida Sans Unicode"/>
              </a:rPr>
              <a:t>5</a:t>
            </a:r>
            <a:r>
              <a:rPr sz="3100" spc="-335" dirty="0">
                <a:latin typeface="Lucida Sans Unicode"/>
                <a:cs typeface="Lucida Sans Unicode"/>
              </a:rPr>
              <a:t>.</a:t>
            </a:r>
            <a:r>
              <a:rPr sz="3100" spc="-969" dirty="0">
                <a:latin typeface="Lucida Sans Unicode"/>
                <a:cs typeface="Lucida Sans Unicode"/>
              </a:rPr>
              <a:t>1</a:t>
            </a:r>
            <a:r>
              <a:rPr sz="3100" spc="-335" dirty="0">
                <a:latin typeface="Lucida Sans Unicode"/>
                <a:cs typeface="Lucida Sans Unicode"/>
              </a:rPr>
              <a:t>.</a:t>
            </a:r>
            <a:r>
              <a:rPr sz="3100" spc="15" dirty="0">
                <a:latin typeface="Lucida Sans Unicode"/>
                <a:cs typeface="Lucida Sans Unicode"/>
              </a:rPr>
              <a:t>6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400" dirty="0">
                <a:latin typeface="Lucida Sans Unicode"/>
                <a:cs typeface="Lucida Sans Unicode"/>
              </a:rPr>
              <a:t>(</a:t>
            </a:r>
            <a:r>
              <a:rPr sz="3100" spc="-180" dirty="0">
                <a:latin typeface="Lucida Sans Unicode"/>
                <a:cs typeface="Lucida Sans Unicode"/>
              </a:rPr>
              <a:t>2</a:t>
            </a:r>
            <a:r>
              <a:rPr sz="3100" spc="405" dirty="0">
                <a:latin typeface="Lucida Sans Unicode"/>
                <a:cs typeface="Lucida Sans Unicode"/>
              </a:rPr>
              <a:t>)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400" dirty="0">
                <a:latin typeface="Lucida Sans Unicode"/>
                <a:cs typeface="Lucida Sans Unicode"/>
              </a:rPr>
              <a:t>(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85" dirty="0">
                <a:latin typeface="Lucida Sans Unicode"/>
                <a:cs typeface="Lucida Sans Unicode"/>
              </a:rPr>
              <a:t>-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405" dirty="0">
                <a:latin typeface="Lucida Sans Unicode"/>
                <a:cs typeface="Lucida Sans Unicode"/>
              </a:rPr>
              <a:t>)</a:t>
            </a:r>
            <a:endParaRPr sz="3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100" b="1" spc="250" dirty="0">
                <a:latin typeface="Trebuchet MS"/>
                <a:cs typeface="Trebuchet MS"/>
              </a:rPr>
              <a:t>K</a:t>
            </a:r>
            <a:r>
              <a:rPr sz="3100" b="1" spc="130" dirty="0">
                <a:latin typeface="Trebuchet MS"/>
                <a:cs typeface="Trebuchet MS"/>
              </a:rPr>
              <a:t>e</a:t>
            </a:r>
            <a:r>
              <a:rPr sz="3100" b="1" spc="310" dirty="0">
                <a:latin typeface="Trebuchet MS"/>
                <a:cs typeface="Trebuchet MS"/>
              </a:rPr>
              <a:t>y</a:t>
            </a:r>
            <a:r>
              <a:rPr sz="3100" b="1" spc="-275" dirty="0">
                <a:latin typeface="Trebuchet MS"/>
                <a:cs typeface="Trebuchet MS"/>
              </a:rPr>
              <a:t> </a:t>
            </a:r>
            <a:r>
              <a:rPr sz="3100" b="1" spc="25" dirty="0">
                <a:latin typeface="Trebuchet MS"/>
                <a:cs typeface="Trebuchet MS"/>
              </a:rPr>
              <a:t>t</a:t>
            </a:r>
            <a:r>
              <a:rPr sz="3100" b="1" spc="225" dirty="0">
                <a:latin typeface="Trebuchet MS"/>
                <a:cs typeface="Trebuchet MS"/>
              </a:rPr>
              <a:t>o</a:t>
            </a:r>
            <a:r>
              <a:rPr sz="3100" b="1" spc="-275" dirty="0">
                <a:latin typeface="Trebuchet MS"/>
                <a:cs typeface="Trebuchet MS"/>
              </a:rPr>
              <a:t> </a:t>
            </a:r>
            <a:r>
              <a:rPr sz="3100" b="1" spc="260" dirty="0">
                <a:latin typeface="Trebuchet MS"/>
                <a:cs typeface="Trebuchet MS"/>
              </a:rPr>
              <a:t>n</a:t>
            </a:r>
            <a:r>
              <a:rPr sz="3100" b="1" spc="220" dirty="0">
                <a:latin typeface="Trebuchet MS"/>
                <a:cs typeface="Trebuchet MS"/>
              </a:rPr>
              <a:t>o</a:t>
            </a:r>
            <a:r>
              <a:rPr sz="3100" b="1" spc="25" dirty="0">
                <a:latin typeface="Trebuchet MS"/>
                <a:cs typeface="Trebuchet MS"/>
              </a:rPr>
              <a:t>t</a:t>
            </a:r>
            <a:r>
              <a:rPr sz="3100" b="1" spc="135" dirty="0">
                <a:latin typeface="Trebuchet MS"/>
                <a:cs typeface="Trebuchet MS"/>
              </a:rPr>
              <a:t>e</a:t>
            </a:r>
            <a:endParaRPr sz="3100">
              <a:latin typeface="Trebuchet MS"/>
              <a:cs typeface="Trebuchet MS"/>
            </a:endParaRPr>
          </a:p>
          <a:p>
            <a:pPr marL="684530" marR="2708275">
              <a:lnSpc>
                <a:spcPct val="116900"/>
              </a:lnSpc>
              <a:spcBef>
                <a:spcPts val="5"/>
              </a:spcBef>
            </a:pPr>
            <a:r>
              <a:rPr sz="3100" spc="120" dirty="0">
                <a:latin typeface="Lucida Sans Unicode"/>
                <a:cs typeface="Lucida Sans Unicode"/>
              </a:rPr>
              <a:t>Leave </a:t>
            </a:r>
            <a:r>
              <a:rPr sz="3100" spc="130" dirty="0">
                <a:latin typeface="Lucida Sans Unicode"/>
                <a:cs typeface="Lucida Sans Unicode"/>
              </a:rPr>
              <a:t>approval </a:t>
            </a:r>
            <a:r>
              <a:rPr sz="3100" spc="140" dirty="0">
                <a:latin typeface="Lucida Sans Unicode"/>
                <a:cs typeface="Lucida Sans Unicode"/>
              </a:rPr>
              <a:t>by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165" dirty="0">
                <a:latin typeface="Lucida Sans Unicode"/>
                <a:cs typeface="Lucida Sans Unicode"/>
              </a:rPr>
              <a:t>VC </a:t>
            </a:r>
            <a:r>
              <a:rPr sz="3100" spc="-969" dirty="0">
                <a:latin typeface="Lucida Sans Unicode"/>
                <a:cs typeface="Lucida Sans Unicode"/>
              </a:rPr>
              <a:t> </a:t>
            </a:r>
            <a:r>
              <a:rPr sz="3100" spc="-20" dirty="0">
                <a:latin typeface="Lucida Sans Unicode"/>
                <a:cs typeface="Lucida Sans Unicode"/>
              </a:rPr>
              <a:t>Duly</a:t>
            </a:r>
            <a:r>
              <a:rPr sz="3100" spc="-175" dirty="0">
                <a:latin typeface="Lucida Sans Unicode"/>
                <a:cs typeface="Lucida Sans Unicode"/>
              </a:rPr>
              <a:t> </a:t>
            </a:r>
            <a:r>
              <a:rPr sz="3100" spc="80" dirty="0">
                <a:latin typeface="Lucida Sans Unicode"/>
                <a:cs typeface="Lucida Sans Unicode"/>
              </a:rPr>
              <a:t>signed</a:t>
            </a:r>
            <a:r>
              <a:rPr sz="3100" spc="-175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bonding</a:t>
            </a:r>
            <a:r>
              <a:rPr sz="3100" spc="-170" dirty="0">
                <a:latin typeface="Lucida Sans Unicode"/>
                <a:cs typeface="Lucida Sans Unicode"/>
              </a:rPr>
              <a:t> </a:t>
            </a:r>
            <a:r>
              <a:rPr sz="3100" spc="40" dirty="0">
                <a:latin typeface="Lucida Sans Unicode"/>
                <a:cs typeface="Lucida Sans Unicode"/>
              </a:rPr>
              <a:t>forms</a:t>
            </a:r>
            <a:endParaRPr sz="3100">
              <a:latin typeface="Lucida Sans Unicode"/>
              <a:cs typeface="Lucida Sans Unicode"/>
            </a:endParaRPr>
          </a:p>
          <a:p>
            <a:pPr marL="684530" marR="5080">
              <a:lnSpc>
                <a:spcPct val="116900"/>
              </a:lnSpc>
              <a:tabLst>
                <a:tab pos="2902585" algn="l"/>
                <a:tab pos="4184650" algn="l"/>
                <a:tab pos="4899660" algn="l"/>
                <a:tab pos="5845810" algn="l"/>
                <a:tab pos="6914515" algn="l"/>
                <a:tab pos="7601584" algn="l"/>
              </a:tabLst>
            </a:pPr>
            <a:r>
              <a:rPr sz="3100" spc="45" dirty="0">
                <a:latin typeface="Lucida Sans Unicode"/>
                <a:cs typeface="Lucida Sans Unicode"/>
              </a:rPr>
              <a:t>Quarterly </a:t>
            </a:r>
            <a:r>
              <a:rPr sz="3100" spc="30" dirty="0">
                <a:latin typeface="Lucida Sans Unicode"/>
                <a:cs typeface="Lucida Sans Unicode"/>
              </a:rPr>
              <a:t>reports </a:t>
            </a:r>
            <a:r>
              <a:rPr sz="3100" spc="140" dirty="0">
                <a:latin typeface="Lucida Sans Unicode"/>
                <a:cs typeface="Lucida Sans Unicode"/>
              </a:rPr>
              <a:t>by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65" dirty="0">
                <a:latin typeface="Lucida Sans Unicode"/>
                <a:cs typeface="Lucida Sans Unicode"/>
              </a:rPr>
              <a:t>student </a:t>
            </a:r>
            <a:r>
              <a:rPr sz="3100" spc="70" dirty="0">
                <a:latin typeface="Lucida Sans Unicode"/>
                <a:cs typeface="Lucida Sans Unicode"/>
              </a:rPr>
              <a:t> </a:t>
            </a:r>
            <a:r>
              <a:rPr sz="3100" spc="-75" dirty="0">
                <a:latin typeface="Lucida Sans Unicode"/>
                <a:cs typeface="Lucida Sans Unicode"/>
              </a:rPr>
              <a:t>R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145" dirty="0">
                <a:latin typeface="Lucida Sans Unicode"/>
                <a:cs typeface="Lucida Sans Unicode"/>
              </a:rPr>
              <a:t>p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170" dirty="0">
                <a:latin typeface="Lucida Sans Unicode"/>
                <a:cs typeface="Lucida Sans Unicode"/>
              </a:rPr>
              <a:t>g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45" dirty="0">
                <a:latin typeface="Lucida Sans Unicode"/>
                <a:cs typeface="Lucida Sans Unicode"/>
              </a:rPr>
              <a:t>b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295" dirty="0">
                <a:latin typeface="Lucida Sans Unicode"/>
                <a:cs typeface="Lucida Sans Unicode"/>
              </a:rPr>
              <a:t>c</a:t>
            </a:r>
            <a:r>
              <a:rPr sz="3100" spc="-210" dirty="0">
                <a:latin typeface="Lucida Sans Unicode"/>
                <a:cs typeface="Lucida Sans Unicode"/>
              </a:rPr>
              <a:t>k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30" dirty="0">
                <a:latin typeface="Lucida Sans Unicode"/>
                <a:cs typeface="Lucida Sans Unicode"/>
              </a:rPr>
              <a:t>t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60" dirty="0">
                <a:latin typeface="Lucida Sans Unicode"/>
                <a:cs typeface="Lucida Sans Unicode"/>
              </a:rPr>
              <a:t>h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150" dirty="0">
                <a:latin typeface="Lucida Sans Unicode"/>
                <a:cs typeface="Lucida Sans Unicode"/>
              </a:rPr>
              <a:t>d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120" dirty="0">
                <a:latin typeface="Lucida Sans Unicode"/>
                <a:cs typeface="Lucida Sans Unicode"/>
              </a:rPr>
              <a:t>f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60" dirty="0">
                <a:latin typeface="Lucida Sans Unicode"/>
                <a:cs typeface="Lucida Sans Unicode"/>
              </a:rPr>
              <a:t>u</a:t>
            </a:r>
            <a:r>
              <a:rPr sz="3100" spc="145" dirty="0">
                <a:latin typeface="Lucida Sans Unicode"/>
                <a:cs typeface="Lucida Sans Unicode"/>
              </a:rPr>
              <a:t>d</a:t>
            </a:r>
            <a:r>
              <a:rPr sz="3100" spc="95" dirty="0">
                <a:latin typeface="Lucida Sans Unicode"/>
                <a:cs typeface="Lucida Sans Unicode"/>
              </a:rPr>
              <a:t>y  </a:t>
            </a:r>
            <a:r>
              <a:rPr sz="3100" spc="75" dirty="0">
                <a:latin typeface="Lucida Sans Unicode"/>
                <a:cs typeface="Lucida Sans Unicode"/>
              </a:rPr>
              <a:t>leave.</a:t>
            </a:r>
            <a:endParaRPr sz="3100">
              <a:latin typeface="Lucida Sans Unicode"/>
              <a:cs typeface="Lucida Sans Unicode"/>
            </a:endParaRPr>
          </a:p>
          <a:p>
            <a:pPr marL="684530" marR="5080">
              <a:lnSpc>
                <a:spcPct val="116900"/>
              </a:lnSpc>
            </a:pPr>
            <a:r>
              <a:rPr sz="3100" spc="-5" dirty="0">
                <a:latin typeface="Lucida Sans Unicode"/>
                <a:cs typeface="Lucida Sans Unicode"/>
              </a:rPr>
              <a:t>The</a:t>
            </a:r>
            <a:r>
              <a:rPr sz="3100" spc="-95" dirty="0">
                <a:latin typeface="Lucida Sans Unicode"/>
                <a:cs typeface="Lucida Sans Unicode"/>
              </a:rPr>
              <a:t> </a:t>
            </a:r>
            <a:r>
              <a:rPr sz="3100" spc="-60" dirty="0">
                <a:latin typeface="Lucida Sans Unicode"/>
                <a:cs typeface="Lucida Sans Unicode"/>
              </a:rPr>
              <a:t>HoD</a:t>
            </a:r>
            <a:r>
              <a:rPr sz="3100" spc="-90" dirty="0">
                <a:latin typeface="Lucida Sans Unicode"/>
                <a:cs typeface="Lucida Sans Unicode"/>
              </a:rPr>
              <a:t> </a:t>
            </a:r>
            <a:r>
              <a:rPr sz="3100" spc="-45" dirty="0">
                <a:latin typeface="Lucida Sans Unicode"/>
                <a:cs typeface="Lucida Sans Unicode"/>
              </a:rPr>
              <a:t>MUST</a:t>
            </a:r>
            <a:r>
              <a:rPr sz="3100" spc="-90" dirty="0">
                <a:latin typeface="Lucida Sans Unicode"/>
                <a:cs typeface="Lucida Sans Unicode"/>
              </a:rPr>
              <a:t> </a:t>
            </a:r>
            <a:r>
              <a:rPr sz="3100" spc="25" dirty="0">
                <a:latin typeface="Lucida Sans Unicode"/>
                <a:cs typeface="Lucida Sans Unicode"/>
              </a:rPr>
              <a:t>report</a:t>
            </a:r>
            <a:r>
              <a:rPr sz="3100" spc="-90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whether</a:t>
            </a:r>
            <a:r>
              <a:rPr sz="3100" spc="-90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the</a:t>
            </a:r>
            <a:r>
              <a:rPr sz="3100" spc="-95" dirty="0">
                <a:latin typeface="Lucida Sans Unicode"/>
                <a:cs typeface="Lucida Sans Unicode"/>
              </a:rPr>
              <a:t> </a:t>
            </a:r>
            <a:r>
              <a:rPr sz="3100" spc="5" dirty="0">
                <a:latin typeface="Lucida Sans Unicode"/>
                <a:cs typeface="Lucida Sans Unicode"/>
              </a:rPr>
              <a:t>Officer </a:t>
            </a:r>
            <a:r>
              <a:rPr sz="3100" spc="-965" dirty="0">
                <a:latin typeface="Lucida Sans Unicode"/>
                <a:cs typeface="Lucida Sans Unicode"/>
              </a:rPr>
              <a:t> </a:t>
            </a:r>
            <a:r>
              <a:rPr sz="3100" spc="165" dirty="0">
                <a:latin typeface="Lucida Sans Unicode"/>
                <a:cs typeface="Lucida Sans Unicode"/>
              </a:rPr>
              <a:t>has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65" dirty="0">
                <a:latin typeface="Lucida Sans Unicode"/>
                <a:cs typeface="Lucida Sans Unicode"/>
              </a:rPr>
              <a:t>reported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-15" dirty="0">
                <a:latin typeface="Lucida Sans Unicode"/>
                <a:cs typeface="Lucida Sans Unicode"/>
              </a:rPr>
              <a:t>or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-55" dirty="0">
                <a:latin typeface="Lucida Sans Unicode"/>
                <a:cs typeface="Lucida Sans Unicode"/>
              </a:rPr>
              <a:t>not.</a:t>
            </a:r>
            <a:endParaRPr sz="3100">
              <a:latin typeface="Lucida Sans Unicode"/>
              <a:cs typeface="Lucida Sans Unicode"/>
            </a:endParaRPr>
          </a:p>
          <a:p>
            <a:pPr marL="684530" marR="5080">
              <a:lnSpc>
                <a:spcPct val="116900"/>
              </a:lnSpc>
              <a:tabLst>
                <a:tab pos="3485515" algn="l"/>
                <a:tab pos="4693920" algn="l"/>
                <a:tab pos="5648960" algn="l"/>
                <a:tab pos="7760970" algn="l"/>
              </a:tabLst>
            </a:pPr>
            <a:r>
              <a:rPr sz="3100" spc="30" dirty="0">
                <a:latin typeface="Lucida Sans Unicode"/>
                <a:cs typeface="Lucida Sans Unicode"/>
              </a:rPr>
              <a:t>O</a:t>
            </a:r>
            <a:r>
              <a:rPr sz="3100" spc="145" dirty="0">
                <a:latin typeface="Lucida Sans Unicode"/>
                <a:cs typeface="Lucida Sans Unicode"/>
              </a:rPr>
              <a:t>b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135" dirty="0">
                <a:latin typeface="Lucida Sans Unicode"/>
                <a:cs typeface="Lucida Sans Unicode"/>
              </a:rPr>
              <a:t>v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-330" dirty="0">
                <a:latin typeface="Lucida Sans Unicode"/>
                <a:cs typeface="Lucida Sans Unicode"/>
              </a:rPr>
              <a:t>.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50" dirty="0">
                <a:latin typeface="Lucida Sans Unicode"/>
                <a:cs typeface="Lucida Sans Unicode"/>
              </a:rPr>
              <a:t>S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125" dirty="0">
                <a:latin typeface="Lucida Sans Unicode"/>
                <a:cs typeface="Lucida Sans Unicode"/>
              </a:rPr>
              <a:t>f</a:t>
            </a:r>
            <a:r>
              <a:rPr sz="3100" spc="-120" dirty="0">
                <a:latin typeface="Lucida Sans Unicode"/>
                <a:cs typeface="Lucida Sans Unicode"/>
              </a:rPr>
              <a:t>f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30" dirty="0">
                <a:latin typeface="Lucida Sans Unicode"/>
                <a:cs typeface="Lucida Sans Unicode"/>
              </a:rPr>
              <a:t>t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60" dirty="0">
                <a:latin typeface="Lucida Sans Unicode"/>
                <a:cs typeface="Lucida Sans Unicode"/>
              </a:rPr>
              <a:t>u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170" dirty="0">
                <a:latin typeface="Lucida Sans Unicode"/>
                <a:cs typeface="Lucida Sans Unicode"/>
              </a:rPr>
              <a:t>g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125" dirty="0">
                <a:latin typeface="Lucida Sans Unicode"/>
                <a:cs typeface="Lucida Sans Unicode"/>
              </a:rPr>
              <a:t>f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-95" dirty="0">
                <a:latin typeface="Lucida Sans Unicode"/>
                <a:cs typeface="Lucida Sans Unicode"/>
              </a:rPr>
              <a:t>r  </a:t>
            </a:r>
            <a:r>
              <a:rPr sz="3100" spc="70" dirty="0">
                <a:latin typeface="Lucida Sans Unicode"/>
                <a:cs typeface="Lucida Sans Unicode"/>
              </a:rPr>
              <a:t>study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leave.</a:t>
            </a:r>
            <a:endParaRPr sz="3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2232" y="7101337"/>
              <a:ext cx="233709" cy="2025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571441" y="6123079"/>
              <a:ext cx="1868805" cy="1689100"/>
            </a:xfrm>
            <a:custGeom>
              <a:avLst/>
              <a:gdLst/>
              <a:ahLst/>
              <a:cxnLst/>
              <a:rect l="l" t="t" r="r" b="b"/>
              <a:pathLst>
                <a:path w="1868805" h="1689100">
                  <a:moveTo>
                    <a:pt x="1780641" y="1689100"/>
                  </a:moveTo>
                  <a:lnTo>
                    <a:pt x="87572" y="1689100"/>
                  </a:lnTo>
                  <a:lnTo>
                    <a:pt x="53569" y="1676400"/>
                  </a:lnTo>
                  <a:lnTo>
                    <a:pt x="25724" y="1663700"/>
                  </a:lnTo>
                  <a:lnTo>
                    <a:pt x="6910" y="1638300"/>
                  </a:lnTo>
                  <a:lnTo>
                    <a:pt x="0" y="1600200"/>
                  </a:lnTo>
                  <a:lnTo>
                    <a:pt x="0" y="228600"/>
                  </a:lnTo>
                  <a:lnTo>
                    <a:pt x="6910" y="190500"/>
                  </a:lnTo>
                  <a:lnTo>
                    <a:pt x="25724" y="165100"/>
                  </a:lnTo>
                  <a:lnTo>
                    <a:pt x="53569" y="152400"/>
                  </a:lnTo>
                  <a:lnTo>
                    <a:pt x="87572" y="139700"/>
                  </a:lnTo>
                  <a:lnTo>
                    <a:pt x="175145" y="139700"/>
                  </a:lnTo>
                  <a:lnTo>
                    <a:pt x="175145" y="101600"/>
                  </a:lnTo>
                  <a:lnTo>
                    <a:pt x="183104" y="50800"/>
                  </a:lnTo>
                  <a:lnTo>
                    <a:pt x="204883" y="25400"/>
                  </a:lnTo>
                  <a:lnTo>
                    <a:pt x="237335" y="0"/>
                  </a:lnTo>
                  <a:lnTo>
                    <a:pt x="317290" y="0"/>
                  </a:lnTo>
                  <a:lnTo>
                    <a:pt x="349742" y="25400"/>
                  </a:lnTo>
                  <a:lnTo>
                    <a:pt x="371521" y="50800"/>
                  </a:lnTo>
                  <a:lnTo>
                    <a:pt x="260003" y="50800"/>
                  </a:lnTo>
                  <a:lnTo>
                    <a:pt x="246115" y="63500"/>
                  </a:lnTo>
                  <a:lnTo>
                    <a:pt x="236879" y="76200"/>
                  </a:lnTo>
                  <a:lnTo>
                    <a:pt x="233526" y="101600"/>
                  </a:lnTo>
                  <a:lnTo>
                    <a:pt x="233526" y="203200"/>
                  </a:lnTo>
                  <a:lnTo>
                    <a:pt x="66956" y="203200"/>
                  </a:lnTo>
                  <a:lnTo>
                    <a:pt x="60685" y="215900"/>
                  </a:lnTo>
                  <a:lnTo>
                    <a:pt x="58381" y="228600"/>
                  </a:lnTo>
                  <a:lnTo>
                    <a:pt x="58381" y="457200"/>
                  </a:lnTo>
                  <a:lnTo>
                    <a:pt x="1868213" y="457200"/>
                  </a:lnTo>
                  <a:lnTo>
                    <a:pt x="1868213" y="622300"/>
                  </a:lnTo>
                  <a:lnTo>
                    <a:pt x="496244" y="622300"/>
                  </a:lnTo>
                  <a:lnTo>
                    <a:pt x="484910" y="635000"/>
                  </a:lnTo>
                  <a:lnTo>
                    <a:pt x="475628" y="635000"/>
                  </a:lnTo>
                  <a:lnTo>
                    <a:pt x="469356" y="647700"/>
                  </a:lnTo>
                  <a:lnTo>
                    <a:pt x="467053" y="660400"/>
                  </a:lnTo>
                  <a:lnTo>
                    <a:pt x="467053" y="749300"/>
                  </a:lnTo>
                  <a:lnTo>
                    <a:pt x="469356" y="762000"/>
                  </a:lnTo>
                  <a:lnTo>
                    <a:pt x="475628" y="762000"/>
                  </a:lnTo>
                  <a:lnTo>
                    <a:pt x="484910" y="774700"/>
                  </a:lnTo>
                  <a:lnTo>
                    <a:pt x="1868213" y="774700"/>
                  </a:lnTo>
                  <a:lnTo>
                    <a:pt x="1868213" y="889000"/>
                  </a:lnTo>
                  <a:lnTo>
                    <a:pt x="222192" y="889000"/>
                  </a:lnTo>
                  <a:lnTo>
                    <a:pt x="212910" y="901700"/>
                  </a:lnTo>
                  <a:lnTo>
                    <a:pt x="206639" y="914400"/>
                  </a:lnTo>
                  <a:lnTo>
                    <a:pt x="204335" y="914400"/>
                  </a:lnTo>
                  <a:lnTo>
                    <a:pt x="204335" y="1003300"/>
                  </a:lnTo>
                  <a:lnTo>
                    <a:pt x="206639" y="1016000"/>
                  </a:lnTo>
                  <a:lnTo>
                    <a:pt x="212910" y="1028700"/>
                  </a:lnTo>
                  <a:lnTo>
                    <a:pt x="222192" y="1028700"/>
                  </a:lnTo>
                  <a:lnTo>
                    <a:pt x="233526" y="1041400"/>
                  </a:lnTo>
                  <a:lnTo>
                    <a:pt x="992488" y="1041400"/>
                  </a:lnTo>
                  <a:lnTo>
                    <a:pt x="992488" y="1155700"/>
                  </a:lnTo>
                  <a:lnTo>
                    <a:pt x="222192" y="1155700"/>
                  </a:lnTo>
                  <a:lnTo>
                    <a:pt x="212910" y="1168400"/>
                  </a:lnTo>
                  <a:lnTo>
                    <a:pt x="206639" y="1168400"/>
                  </a:lnTo>
                  <a:lnTo>
                    <a:pt x="204335" y="1181100"/>
                  </a:lnTo>
                  <a:lnTo>
                    <a:pt x="204335" y="1270000"/>
                  </a:lnTo>
                  <a:lnTo>
                    <a:pt x="206639" y="1282700"/>
                  </a:lnTo>
                  <a:lnTo>
                    <a:pt x="212910" y="1295400"/>
                  </a:lnTo>
                  <a:lnTo>
                    <a:pt x="1868213" y="1295400"/>
                  </a:lnTo>
                  <a:lnTo>
                    <a:pt x="1868213" y="1422400"/>
                  </a:lnTo>
                  <a:lnTo>
                    <a:pt x="212910" y="1422400"/>
                  </a:lnTo>
                  <a:lnTo>
                    <a:pt x="206639" y="1435100"/>
                  </a:lnTo>
                  <a:lnTo>
                    <a:pt x="204335" y="1447800"/>
                  </a:lnTo>
                  <a:lnTo>
                    <a:pt x="204335" y="1536700"/>
                  </a:lnTo>
                  <a:lnTo>
                    <a:pt x="206639" y="1549400"/>
                  </a:lnTo>
                  <a:lnTo>
                    <a:pt x="212910" y="1549400"/>
                  </a:lnTo>
                  <a:lnTo>
                    <a:pt x="222192" y="1562100"/>
                  </a:lnTo>
                  <a:lnTo>
                    <a:pt x="1868213" y="1562100"/>
                  </a:lnTo>
                  <a:lnTo>
                    <a:pt x="1868213" y="1600200"/>
                  </a:lnTo>
                  <a:lnTo>
                    <a:pt x="1861303" y="1638300"/>
                  </a:lnTo>
                  <a:lnTo>
                    <a:pt x="1842489" y="1663700"/>
                  </a:lnTo>
                  <a:lnTo>
                    <a:pt x="1814643" y="1676400"/>
                  </a:lnTo>
                  <a:lnTo>
                    <a:pt x="1780641" y="1689100"/>
                  </a:lnTo>
                  <a:close/>
                </a:path>
                <a:path w="1868805" h="1689100">
                  <a:moveTo>
                    <a:pt x="671389" y="139700"/>
                  </a:moveTo>
                  <a:lnTo>
                    <a:pt x="613007" y="139700"/>
                  </a:lnTo>
                  <a:lnTo>
                    <a:pt x="613007" y="101600"/>
                  </a:lnTo>
                  <a:lnTo>
                    <a:pt x="620966" y="50800"/>
                  </a:lnTo>
                  <a:lnTo>
                    <a:pt x="642745" y="25400"/>
                  </a:lnTo>
                  <a:lnTo>
                    <a:pt x="675197" y="0"/>
                  </a:lnTo>
                  <a:lnTo>
                    <a:pt x="755153" y="0"/>
                  </a:lnTo>
                  <a:lnTo>
                    <a:pt x="787605" y="25400"/>
                  </a:lnTo>
                  <a:lnTo>
                    <a:pt x="809384" y="50800"/>
                  </a:lnTo>
                  <a:lnTo>
                    <a:pt x="697866" y="50800"/>
                  </a:lnTo>
                  <a:lnTo>
                    <a:pt x="683977" y="63500"/>
                  </a:lnTo>
                  <a:lnTo>
                    <a:pt x="674741" y="76200"/>
                  </a:lnTo>
                  <a:lnTo>
                    <a:pt x="671389" y="101600"/>
                  </a:lnTo>
                  <a:lnTo>
                    <a:pt x="671389" y="139700"/>
                  </a:lnTo>
                  <a:close/>
                </a:path>
                <a:path w="1868805" h="1689100">
                  <a:moveTo>
                    <a:pt x="1109251" y="139700"/>
                  </a:moveTo>
                  <a:lnTo>
                    <a:pt x="1050870" y="139700"/>
                  </a:lnTo>
                  <a:lnTo>
                    <a:pt x="1050870" y="101600"/>
                  </a:lnTo>
                  <a:lnTo>
                    <a:pt x="1058829" y="50800"/>
                  </a:lnTo>
                  <a:lnTo>
                    <a:pt x="1080608" y="25400"/>
                  </a:lnTo>
                  <a:lnTo>
                    <a:pt x="1113060" y="0"/>
                  </a:lnTo>
                  <a:lnTo>
                    <a:pt x="1193015" y="0"/>
                  </a:lnTo>
                  <a:lnTo>
                    <a:pt x="1225467" y="25400"/>
                  </a:lnTo>
                  <a:lnTo>
                    <a:pt x="1247247" y="50800"/>
                  </a:lnTo>
                  <a:lnTo>
                    <a:pt x="1135728" y="50800"/>
                  </a:lnTo>
                  <a:lnTo>
                    <a:pt x="1121840" y="63500"/>
                  </a:lnTo>
                  <a:lnTo>
                    <a:pt x="1112604" y="76200"/>
                  </a:lnTo>
                  <a:lnTo>
                    <a:pt x="1109251" y="101600"/>
                  </a:lnTo>
                  <a:lnTo>
                    <a:pt x="1109251" y="139700"/>
                  </a:lnTo>
                  <a:close/>
                </a:path>
                <a:path w="1868805" h="1689100">
                  <a:moveTo>
                    <a:pt x="1547114" y="139700"/>
                  </a:moveTo>
                  <a:lnTo>
                    <a:pt x="1488732" y="139700"/>
                  </a:lnTo>
                  <a:lnTo>
                    <a:pt x="1488732" y="101600"/>
                  </a:lnTo>
                  <a:lnTo>
                    <a:pt x="1496691" y="50800"/>
                  </a:lnTo>
                  <a:lnTo>
                    <a:pt x="1518470" y="25400"/>
                  </a:lnTo>
                  <a:lnTo>
                    <a:pt x="1550922" y="0"/>
                  </a:lnTo>
                  <a:lnTo>
                    <a:pt x="1630878" y="0"/>
                  </a:lnTo>
                  <a:lnTo>
                    <a:pt x="1663330" y="25400"/>
                  </a:lnTo>
                  <a:lnTo>
                    <a:pt x="1685109" y="50800"/>
                  </a:lnTo>
                  <a:lnTo>
                    <a:pt x="1573591" y="50800"/>
                  </a:lnTo>
                  <a:lnTo>
                    <a:pt x="1559703" y="63500"/>
                  </a:lnTo>
                  <a:lnTo>
                    <a:pt x="1550466" y="76200"/>
                  </a:lnTo>
                  <a:lnTo>
                    <a:pt x="1547114" y="101600"/>
                  </a:lnTo>
                  <a:lnTo>
                    <a:pt x="1547114" y="139700"/>
                  </a:lnTo>
                  <a:close/>
                </a:path>
                <a:path w="1868805" h="1689100">
                  <a:moveTo>
                    <a:pt x="371521" y="279400"/>
                  </a:moveTo>
                  <a:lnTo>
                    <a:pt x="294622" y="279400"/>
                  </a:lnTo>
                  <a:lnTo>
                    <a:pt x="308510" y="266700"/>
                  </a:lnTo>
                  <a:lnTo>
                    <a:pt x="317746" y="254000"/>
                  </a:lnTo>
                  <a:lnTo>
                    <a:pt x="321099" y="241300"/>
                  </a:lnTo>
                  <a:lnTo>
                    <a:pt x="321099" y="101600"/>
                  </a:lnTo>
                  <a:lnTo>
                    <a:pt x="317746" y="76200"/>
                  </a:lnTo>
                  <a:lnTo>
                    <a:pt x="308510" y="63500"/>
                  </a:lnTo>
                  <a:lnTo>
                    <a:pt x="294622" y="50800"/>
                  </a:lnTo>
                  <a:lnTo>
                    <a:pt x="371521" y="50800"/>
                  </a:lnTo>
                  <a:lnTo>
                    <a:pt x="379480" y="101600"/>
                  </a:lnTo>
                  <a:lnTo>
                    <a:pt x="379480" y="139700"/>
                  </a:lnTo>
                  <a:lnTo>
                    <a:pt x="671389" y="139700"/>
                  </a:lnTo>
                  <a:lnTo>
                    <a:pt x="671389" y="203200"/>
                  </a:lnTo>
                  <a:lnTo>
                    <a:pt x="379480" y="203200"/>
                  </a:lnTo>
                  <a:lnTo>
                    <a:pt x="379480" y="241300"/>
                  </a:lnTo>
                  <a:lnTo>
                    <a:pt x="371521" y="279400"/>
                  </a:lnTo>
                  <a:close/>
                </a:path>
                <a:path w="1868805" h="1689100">
                  <a:moveTo>
                    <a:pt x="809384" y="279400"/>
                  </a:moveTo>
                  <a:lnTo>
                    <a:pt x="732484" y="279400"/>
                  </a:lnTo>
                  <a:lnTo>
                    <a:pt x="746373" y="266700"/>
                  </a:lnTo>
                  <a:lnTo>
                    <a:pt x="755609" y="254000"/>
                  </a:lnTo>
                  <a:lnTo>
                    <a:pt x="758961" y="241300"/>
                  </a:lnTo>
                  <a:lnTo>
                    <a:pt x="758961" y="101600"/>
                  </a:lnTo>
                  <a:lnTo>
                    <a:pt x="755609" y="76200"/>
                  </a:lnTo>
                  <a:lnTo>
                    <a:pt x="746373" y="63500"/>
                  </a:lnTo>
                  <a:lnTo>
                    <a:pt x="732484" y="50800"/>
                  </a:lnTo>
                  <a:lnTo>
                    <a:pt x="809384" y="50800"/>
                  </a:lnTo>
                  <a:lnTo>
                    <a:pt x="817343" y="101600"/>
                  </a:lnTo>
                  <a:lnTo>
                    <a:pt x="817343" y="139700"/>
                  </a:lnTo>
                  <a:lnTo>
                    <a:pt x="1109251" y="139700"/>
                  </a:lnTo>
                  <a:lnTo>
                    <a:pt x="1109251" y="203200"/>
                  </a:lnTo>
                  <a:lnTo>
                    <a:pt x="817343" y="203200"/>
                  </a:lnTo>
                  <a:lnTo>
                    <a:pt x="817343" y="241300"/>
                  </a:lnTo>
                  <a:lnTo>
                    <a:pt x="809384" y="279400"/>
                  </a:lnTo>
                  <a:close/>
                </a:path>
                <a:path w="1868805" h="1689100">
                  <a:moveTo>
                    <a:pt x="1247247" y="279400"/>
                  </a:moveTo>
                  <a:lnTo>
                    <a:pt x="1170347" y="279400"/>
                  </a:lnTo>
                  <a:lnTo>
                    <a:pt x="1184235" y="266700"/>
                  </a:lnTo>
                  <a:lnTo>
                    <a:pt x="1193472" y="254000"/>
                  </a:lnTo>
                  <a:lnTo>
                    <a:pt x="1196824" y="241300"/>
                  </a:lnTo>
                  <a:lnTo>
                    <a:pt x="1196824" y="101600"/>
                  </a:lnTo>
                  <a:lnTo>
                    <a:pt x="1193472" y="76200"/>
                  </a:lnTo>
                  <a:lnTo>
                    <a:pt x="1184235" y="63500"/>
                  </a:lnTo>
                  <a:lnTo>
                    <a:pt x="1170347" y="50800"/>
                  </a:lnTo>
                  <a:lnTo>
                    <a:pt x="1247247" y="50800"/>
                  </a:lnTo>
                  <a:lnTo>
                    <a:pt x="1255206" y="101600"/>
                  </a:lnTo>
                  <a:lnTo>
                    <a:pt x="1255206" y="139700"/>
                  </a:lnTo>
                  <a:lnTo>
                    <a:pt x="1547114" y="139700"/>
                  </a:lnTo>
                  <a:lnTo>
                    <a:pt x="1547114" y="203200"/>
                  </a:lnTo>
                  <a:lnTo>
                    <a:pt x="1255206" y="203200"/>
                  </a:lnTo>
                  <a:lnTo>
                    <a:pt x="1255206" y="241300"/>
                  </a:lnTo>
                  <a:lnTo>
                    <a:pt x="1247247" y="279400"/>
                  </a:lnTo>
                  <a:close/>
                </a:path>
                <a:path w="1868805" h="1689100">
                  <a:moveTo>
                    <a:pt x="1685109" y="279400"/>
                  </a:moveTo>
                  <a:lnTo>
                    <a:pt x="1608209" y="279400"/>
                  </a:lnTo>
                  <a:lnTo>
                    <a:pt x="1622098" y="266700"/>
                  </a:lnTo>
                  <a:lnTo>
                    <a:pt x="1631334" y="254000"/>
                  </a:lnTo>
                  <a:lnTo>
                    <a:pt x="1634686" y="241300"/>
                  </a:lnTo>
                  <a:lnTo>
                    <a:pt x="1634686" y="101600"/>
                  </a:lnTo>
                  <a:lnTo>
                    <a:pt x="1631334" y="76200"/>
                  </a:lnTo>
                  <a:lnTo>
                    <a:pt x="1622098" y="63500"/>
                  </a:lnTo>
                  <a:lnTo>
                    <a:pt x="1608209" y="50800"/>
                  </a:lnTo>
                  <a:lnTo>
                    <a:pt x="1685109" y="50800"/>
                  </a:lnTo>
                  <a:lnTo>
                    <a:pt x="1693068" y="101600"/>
                  </a:lnTo>
                  <a:lnTo>
                    <a:pt x="1693068" y="139700"/>
                  </a:lnTo>
                  <a:lnTo>
                    <a:pt x="1780641" y="139700"/>
                  </a:lnTo>
                  <a:lnTo>
                    <a:pt x="1814643" y="152400"/>
                  </a:lnTo>
                  <a:lnTo>
                    <a:pt x="1842489" y="165100"/>
                  </a:lnTo>
                  <a:lnTo>
                    <a:pt x="1861303" y="190500"/>
                  </a:lnTo>
                  <a:lnTo>
                    <a:pt x="1863607" y="203200"/>
                  </a:lnTo>
                  <a:lnTo>
                    <a:pt x="1693068" y="203200"/>
                  </a:lnTo>
                  <a:lnTo>
                    <a:pt x="1693068" y="241300"/>
                  </a:lnTo>
                  <a:lnTo>
                    <a:pt x="1685109" y="279400"/>
                  </a:lnTo>
                  <a:close/>
                </a:path>
                <a:path w="1868805" h="1689100">
                  <a:moveTo>
                    <a:pt x="277312" y="342900"/>
                  </a:moveTo>
                  <a:lnTo>
                    <a:pt x="237335" y="330200"/>
                  </a:lnTo>
                  <a:lnTo>
                    <a:pt x="204883" y="317500"/>
                  </a:lnTo>
                  <a:lnTo>
                    <a:pt x="183104" y="279400"/>
                  </a:lnTo>
                  <a:lnTo>
                    <a:pt x="175145" y="241300"/>
                  </a:lnTo>
                  <a:lnTo>
                    <a:pt x="175145" y="203200"/>
                  </a:lnTo>
                  <a:lnTo>
                    <a:pt x="233526" y="203200"/>
                  </a:lnTo>
                  <a:lnTo>
                    <a:pt x="233526" y="241300"/>
                  </a:lnTo>
                  <a:lnTo>
                    <a:pt x="236879" y="254000"/>
                  </a:lnTo>
                  <a:lnTo>
                    <a:pt x="246115" y="266700"/>
                  </a:lnTo>
                  <a:lnTo>
                    <a:pt x="260003" y="279400"/>
                  </a:lnTo>
                  <a:lnTo>
                    <a:pt x="371521" y="279400"/>
                  </a:lnTo>
                  <a:lnTo>
                    <a:pt x="349742" y="317500"/>
                  </a:lnTo>
                  <a:lnTo>
                    <a:pt x="317290" y="330200"/>
                  </a:lnTo>
                  <a:lnTo>
                    <a:pt x="277312" y="342900"/>
                  </a:lnTo>
                  <a:close/>
                </a:path>
                <a:path w="1868805" h="1689100">
                  <a:moveTo>
                    <a:pt x="715175" y="342900"/>
                  </a:moveTo>
                  <a:lnTo>
                    <a:pt x="675197" y="330200"/>
                  </a:lnTo>
                  <a:lnTo>
                    <a:pt x="642745" y="317500"/>
                  </a:lnTo>
                  <a:lnTo>
                    <a:pt x="620966" y="279400"/>
                  </a:lnTo>
                  <a:lnTo>
                    <a:pt x="613007" y="241300"/>
                  </a:lnTo>
                  <a:lnTo>
                    <a:pt x="613007" y="203200"/>
                  </a:lnTo>
                  <a:lnTo>
                    <a:pt x="671389" y="203200"/>
                  </a:lnTo>
                  <a:lnTo>
                    <a:pt x="671389" y="241300"/>
                  </a:lnTo>
                  <a:lnTo>
                    <a:pt x="674741" y="254000"/>
                  </a:lnTo>
                  <a:lnTo>
                    <a:pt x="683977" y="266700"/>
                  </a:lnTo>
                  <a:lnTo>
                    <a:pt x="697866" y="279400"/>
                  </a:lnTo>
                  <a:lnTo>
                    <a:pt x="809384" y="279400"/>
                  </a:lnTo>
                  <a:lnTo>
                    <a:pt x="787605" y="317500"/>
                  </a:lnTo>
                  <a:lnTo>
                    <a:pt x="755153" y="330200"/>
                  </a:lnTo>
                  <a:lnTo>
                    <a:pt x="715175" y="342900"/>
                  </a:lnTo>
                  <a:close/>
                </a:path>
                <a:path w="1868805" h="1689100">
                  <a:moveTo>
                    <a:pt x="1153038" y="342900"/>
                  </a:moveTo>
                  <a:lnTo>
                    <a:pt x="1113060" y="330200"/>
                  </a:lnTo>
                  <a:lnTo>
                    <a:pt x="1080608" y="317500"/>
                  </a:lnTo>
                  <a:lnTo>
                    <a:pt x="1058829" y="279400"/>
                  </a:lnTo>
                  <a:lnTo>
                    <a:pt x="1050870" y="241300"/>
                  </a:lnTo>
                  <a:lnTo>
                    <a:pt x="1050870" y="203200"/>
                  </a:lnTo>
                  <a:lnTo>
                    <a:pt x="1109251" y="203200"/>
                  </a:lnTo>
                  <a:lnTo>
                    <a:pt x="1109251" y="241300"/>
                  </a:lnTo>
                  <a:lnTo>
                    <a:pt x="1112604" y="254000"/>
                  </a:lnTo>
                  <a:lnTo>
                    <a:pt x="1121840" y="266700"/>
                  </a:lnTo>
                  <a:lnTo>
                    <a:pt x="1135728" y="279400"/>
                  </a:lnTo>
                  <a:lnTo>
                    <a:pt x="1247247" y="279400"/>
                  </a:lnTo>
                  <a:lnTo>
                    <a:pt x="1225467" y="317500"/>
                  </a:lnTo>
                  <a:lnTo>
                    <a:pt x="1193015" y="330200"/>
                  </a:lnTo>
                  <a:lnTo>
                    <a:pt x="1153038" y="342900"/>
                  </a:lnTo>
                  <a:close/>
                </a:path>
                <a:path w="1868805" h="1689100">
                  <a:moveTo>
                    <a:pt x="1590900" y="342900"/>
                  </a:moveTo>
                  <a:lnTo>
                    <a:pt x="1550922" y="330200"/>
                  </a:lnTo>
                  <a:lnTo>
                    <a:pt x="1518470" y="317500"/>
                  </a:lnTo>
                  <a:lnTo>
                    <a:pt x="1496691" y="279400"/>
                  </a:lnTo>
                  <a:lnTo>
                    <a:pt x="1488732" y="241300"/>
                  </a:lnTo>
                  <a:lnTo>
                    <a:pt x="1488732" y="203200"/>
                  </a:lnTo>
                  <a:lnTo>
                    <a:pt x="1547114" y="203200"/>
                  </a:lnTo>
                  <a:lnTo>
                    <a:pt x="1547114" y="241300"/>
                  </a:lnTo>
                  <a:lnTo>
                    <a:pt x="1550466" y="254000"/>
                  </a:lnTo>
                  <a:lnTo>
                    <a:pt x="1559703" y="266700"/>
                  </a:lnTo>
                  <a:lnTo>
                    <a:pt x="1573591" y="279400"/>
                  </a:lnTo>
                  <a:lnTo>
                    <a:pt x="1685109" y="279400"/>
                  </a:lnTo>
                  <a:lnTo>
                    <a:pt x="1663330" y="317500"/>
                  </a:lnTo>
                  <a:lnTo>
                    <a:pt x="1630878" y="330200"/>
                  </a:lnTo>
                  <a:lnTo>
                    <a:pt x="1590900" y="342900"/>
                  </a:lnTo>
                  <a:close/>
                </a:path>
                <a:path w="1868805" h="1689100">
                  <a:moveTo>
                    <a:pt x="1868213" y="457200"/>
                  </a:moveTo>
                  <a:lnTo>
                    <a:pt x="1809832" y="457200"/>
                  </a:lnTo>
                  <a:lnTo>
                    <a:pt x="1809832" y="228600"/>
                  </a:lnTo>
                  <a:lnTo>
                    <a:pt x="1807528" y="215900"/>
                  </a:lnTo>
                  <a:lnTo>
                    <a:pt x="1801257" y="203200"/>
                  </a:lnTo>
                  <a:lnTo>
                    <a:pt x="1863607" y="203200"/>
                  </a:lnTo>
                  <a:lnTo>
                    <a:pt x="1868213" y="228600"/>
                  </a:lnTo>
                  <a:lnTo>
                    <a:pt x="1868213" y="457200"/>
                  </a:lnTo>
                  <a:close/>
                </a:path>
                <a:path w="1868805" h="1689100">
                  <a:moveTo>
                    <a:pt x="747627" y="635000"/>
                  </a:moveTo>
                  <a:lnTo>
                    <a:pt x="595151" y="635000"/>
                  </a:lnTo>
                  <a:lnTo>
                    <a:pt x="583816" y="622300"/>
                  </a:lnTo>
                  <a:lnTo>
                    <a:pt x="758961" y="622300"/>
                  </a:lnTo>
                  <a:lnTo>
                    <a:pt x="747627" y="635000"/>
                  </a:lnTo>
                  <a:close/>
                </a:path>
                <a:path w="1868805" h="1689100">
                  <a:moveTo>
                    <a:pt x="1010345" y="635000"/>
                  </a:moveTo>
                  <a:lnTo>
                    <a:pt x="857868" y="635000"/>
                  </a:lnTo>
                  <a:lnTo>
                    <a:pt x="846534" y="622300"/>
                  </a:lnTo>
                  <a:lnTo>
                    <a:pt x="1021679" y="622300"/>
                  </a:lnTo>
                  <a:lnTo>
                    <a:pt x="1010345" y="635000"/>
                  </a:lnTo>
                  <a:close/>
                </a:path>
                <a:path w="1868805" h="1689100">
                  <a:moveTo>
                    <a:pt x="1273062" y="635000"/>
                  </a:moveTo>
                  <a:lnTo>
                    <a:pt x="1120586" y="635000"/>
                  </a:lnTo>
                  <a:lnTo>
                    <a:pt x="1109251" y="622300"/>
                  </a:lnTo>
                  <a:lnTo>
                    <a:pt x="1284396" y="622300"/>
                  </a:lnTo>
                  <a:lnTo>
                    <a:pt x="1273062" y="635000"/>
                  </a:lnTo>
                  <a:close/>
                </a:path>
                <a:path w="1868805" h="1689100">
                  <a:moveTo>
                    <a:pt x="1535780" y="635000"/>
                  </a:moveTo>
                  <a:lnTo>
                    <a:pt x="1383303" y="635000"/>
                  </a:lnTo>
                  <a:lnTo>
                    <a:pt x="1371969" y="622300"/>
                  </a:lnTo>
                  <a:lnTo>
                    <a:pt x="1547114" y="622300"/>
                  </a:lnTo>
                  <a:lnTo>
                    <a:pt x="1535780" y="635000"/>
                  </a:lnTo>
                  <a:close/>
                </a:path>
                <a:path w="1868805" h="1689100">
                  <a:moveTo>
                    <a:pt x="1868213" y="774700"/>
                  </a:moveTo>
                  <a:lnTo>
                    <a:pt x="1646021" y="774700"/>
                  </a:lnTo>
                  <a:lnTo>
                    <a:pt x="1655303" y="762000"/>
                  </a:lnTo>
                  <a:lnTo>
                    <a:pt x="1661574" y="762000"/>
                  </a:lnTo>
                  <a:lnTo>
                    <a:pt x="1663877" y="749300"/>
                  </a:lnTo>
                  <a:lnTo>
                    <a:pt x="1663877" y="660400"/>
                  </a:lnTo>
                  <a:lnTo>
                    <a:pt x="1661574" y="647700"/>
                  </a:lnTo>
                  <a:lnTo>
                    <a:pt x="1655303" y="635000"/>
                  </a:lnTo>
                  <a:lnTo>
                    <a:pt x="1646021" y="635000"/>
                  </a:lnTo>
                  <a:lnTo>
                    <a:pt x="1634686" y="622300"/>
                  </a:lnTo>
                  <a:lnTo>
                    <a:pt x="1868213" y="622300"/>
                  </a:lnTo>
                  <a:lnTo>
                    <a:pt x="1868213" y="774700"/>
                  </a:lnTo>
                  <a:close/>
                </a:path>
                <a:path w="1868805" h="1689100">
                  <a:moveTo>
                    <a:pt x="732074" y="762000"/>
                  </a:moveTo>
                  <a:lnTo>
                    <a:pt x="610704" y="762000"/>
                  </a:lnTo>
                  <a:lnTo>
                    <a:pt x="613007" y="749300"/>
                  </a:lnTo>
                  <a:lnTo>
                    <a:pt x="613007" y="660400"/>
                  </a:lnTo>
                  <a:lnTo>
                    <a:pt x="610704" y="647700"/>
                  </a:lnTo>
                  <a:lnTo>
                    <a:pt x="604432" y="635000"/>
                  </a:lnTo>
                  <a:lnTo>
                    <a:pt x="738345" y="635000"/>
                  </a:lnTo>
                  <a:lnTo>
                    <a:pt x="732074" y="647700"/>
                  </a:lnTo>
                  <a:lnTo>
                    <a:pt x="729770" y="660400"/>
                  </a:lnTo>
                  <a:lnTo>
                    <a:pt x="729770" y="749300"/>
                  </a:lnTo>
                  <a:lnTo>
                    <a:pt x="732074" y="762000"/>
                  </a:lnTo>
                  <a:close/>
                </a:path>
                <a:path w="1868805" h="1689100">
                  <a:moveTo>
                    <a:pt x="994791" y="762000"/>
                  </a:moveTo>
                  <a:lnTo>
                    <a:pt x="873421" y="762000"/>
                  </a:lnTo>
                  <a:lnTo>
                    <a:pt x="875725" y="749300"/>
                  </a:lnTo>
                  <a:lnTo>
                    <a:pt x="875725" y="660400"/>
                  </a:lnTo>
                  <a:lnTo>
                    <a:pt x="873421" y="647700"/>
                  </a:lnTo>
                  <a:lnTo>
                    <a:pt x="867150" y="635000"/>
                  </a:lnTo>
                  <a:lnTo>
                    <a:pt x="1001063" y="635000"/>
                  </a:lnTo>
                  <a:lnTo>
                    <a:pt x="994791" y="647700"/>
                  </a:lnTo>
                  <a:lnTo>
                    <a:pt x="992488" y="660400"/>
                  </a:lnTo>
                  <a:lnTo>
                    <a:pt x="992488" y="749300"/>
                  </a:lnTo>
                  <a:lnTo>
                    <a:pt x="994791" y="762000"/>
                  </a:lnTo>
                  <a:close/>
                </a:path>
                <a:path w="1868805" h="1689100">
                  <a:moveTo>
                    <a:pt x="1257509" y="762000"/>
                  </a:moveTo>
                  <a:lnTo>
                    <a:pt x="1136139" y="762000"/>
                  </a:lnTo>
                  <a:lnTo>
                    <a:pt x="1138442" y="749300"/>
                  </a:lnTo>
                  <a:lnTo>
                    <a:pt x="1138442" y="660400"/>
                  </a:lnTo>
                  <a:lnTo>
                    <a:pt x="1136139" y="647700"/>
                  </a:lnTo>
                  <a:lnTo>
                    <a:pt x="1129867" y="635000"/>
                  </a:lnTo>
                  <a:lnTo>
                    <a:pt x="1263780" y="635000"/>
                  </a:lnTo>
                  <a:lnTo>
                    <a:pt x="1257509" y="647700"/>
                  </a:lnTo>
                  <a:lnTo>
                    <a:pt x="1255206" y="660400"/>
                  </a:lnTo>
                  <a:lnTo>
                    <a:pt x="1255206" y="749300"/>
                  </a:lnTo>
                  <a:lnTo>
                    <a:pt x="1257509" y="762000"/>
                  </a:lnTo>
                  <a:close/>
                </a:path>
                <a:path w="1868805" h="1689100">
                  <a:moveTo>
                    <a:pt x="1520226" y="762000"/>
                  </a:moveTo>
                  <a:lnTo>
                    <a:pt x="1398856" y="762000"/>
                  </a:lnTo>
                  <a:lnTo>
                    <a:pt x="1401160" y="749300"/>
                  </a:lnTo>
                  <a:lnTo>
                    <a:pt x="1401160" y="660400"/>
                  </a:lnTo>
                  <a:lnTo>
                    <a:pt x="1398856" y="647700"/>
                  </a:lnTo>
                  <a:lnTo>
                    <a:pt x="1392585" y="635000"/>
                  </a:lnTo>
                  <a:lnTo>
                    <a:pt x="1526498" y="635000"/>
                  </a:lnTo>
                  <a:lnTo>
                    <a:pt x="1520226" y="647700"/>
                  </a:lnTo>
                  <a:lnTo>
                    <a:pt x="1517923" y="660400"/>
                  </a:lnTo>
                  <a:lnTo>
                    <a:pt x="1517923" y="749300"/>
                  </a:lnTo>
                  <a:lnTo>
                    <a:pt x="1520226" y="762000"/>
                  </a:lnTo>
                  <a:close/>
                </a:path>
                <a:path w="1868805" h="1689100">
                  <a:moveTo>
                    <a:pt x="747627" y="774700"/>
                  </a:moveTo>
                  <a:lnTo>
                    <a:pt x="595151" y="774700"/>
                  </a:lnTo>
                  <a:lnTo>
                    <a:pt x="604432" y="762000"/>
                  </a:lnTo>
                  <a:lnTo>
                    <a:pt x="738345" y="762000"/>
                  </a:lnTo>
                  <a:lnTo>
                    <a:pt x="747627" y="774700"/>
                  </a:lnTo>
                  <a:close/>
                </a:path>
                <a:path w="1868805" h="1689100">
                  <a:moveTo>
                    <a:pt x="1010345" y="774700"/>
                  </a:moveTo>
                  <a:lnTo>
                    <a:pt x="857868" y="774700"/>
                  </a:lnTo>
                  <a:lnTo>
                    <a:pt x="867150" y="762000"/>
                  </a:lnTo>
                  <a:lnTo>
                    <a:pt x="1001063" y="762000"/>
                  </a:lnTo>
                  <a:lnTo>
                    <a:pt x="1010345" y="774700"/>
                  </a:lnTo>
                  <a:close/>
                </a:path>
                <a:path w="1868805" h="1689100">
                  <a:moveTo>
                    <a:pt x="1273062" y="774700"/>
                  </a:moveTo>
                  <a:lnTo>
                    <a:pt x="1120586" y="774700"/>
                  </a:lnTo>
                  <a:lnTo>
                    <a:pt x="1129867" y="762000"/>
                  </a:lnTo>
                  <a:lnTo>
                    <a:pt x="1263780" y="762000"/>
                  </a:lnTo>
                  <a:lnTo>
                    <a:pt x="1273062" y="774700"/>
                  </a:lnTo>
                  <a:close/>
                </a:path>
                <a:path w="1868805" h="1689100">
                  <a:moveTo>
                    <a:pt x="1535780" y="774700"/>
                  </a:moveTo>
                  <a:lnTo>
                    <a:pt x="1383303" y="774700"/>
                  </a:lnTo>
                  <a:lnTo>
                    <a:pt x="1392585" y="762000"/>
                  </a:lnTo>
                  <a:lnTo>
                    <a:pt x="1526498" y="762000"/>
                  </a:lnTo>
                  <a:lnTo>
                    <a:pt x="1535780" y="774700"/>
                  </a:lnTo>
                  <a:close/>
                </a:path>
                <a:path w="1868805" h="1689100">
                  <a:moveTo>
                    <a:pt x="469356" y="914400"/>
                  </a:moveTo>
                  <a:lnTo>
                    <a:pt x="347986" y="914400"/>
                  </a:lnTo>
                  <a:lnTo>
                    <a:pt x="341715" y="901700"/>
                  </a:lnTo>
                  <a:lnTo>
                    <a:pt x="332433" y="889000"/>
                  </a:lnTo>
                  <a:lnTo>
                    <a:pt x="484910" y="889000"/>
                  </a:lnTo>
                  <a:lnTo>
                    <a:pt x="475628" y="901700"/>
                  </a:lnTo>
                  <a:lnTo>
                    <a:pt x="469356" y="914400"/>
                  </a:lnTo>
                  <a:close/>
                </a:path>
                <a:path w="1868805" h="1689100">
                  <a:moveTo>
                    <a:pt x="732074" y="914400"/>
                  </a:moveTo>
                  <a:lnTo>
                    <a:pt x="610704" y="914400"/>
                  </a:lnTo>
                  <a:lnTo>
                    <a:pt x="604432" y="901700"/>
                  </a:lnTo>
                  <a:lnTo>
                    <a:pt x="595151" y="889000"/>
                  </a:lnTo>
                  <a:lnTo>
                    <a:pt x="747627" y="889000"/>
                  </a:lnTo>
                  <a:lnTo>
                    <a:pt x="738345" y="901700"/>
                  </a:lnTo>
                  <a:lnTo>
                    <a:pt x="732074" y="914400"/>
                  </a:lnTo>
                  <a:close/>
                </a:path>
                <a:path w="1868805" h="1689100">
                  <a:moveTo>
                    <a:pt x="994791" y="914400"/>
                  </a:moveTo>
                  <a:lnTo>
                    <a:pt x="873421" y="914400"/>
                  </a:lnTo>
                  <a:lnTo>
                    <a:pt x="867150" y="901700"/>
                  </a:lnTo>
                  <a:lnTo>
                    <a:pt x="857868" y="889000"/>
                  </a:lnTo>
                  <a:lnTo>
                    <a:pt x="1010345" y="889000"/>
                  </a:lnTo>
                  <a:lnTo>
                    <a:pt x="1001063" y="901700"/>
                  </a:lnTo>
                  <a:lnTo>
                    <a:pt x="994791" y="914400"/>
                  </a:lnTo>
                  <a:close/>
                </a:path>
                <a:path w="1868805" h="1689100">
                  <a:moveTo>
                    <a:pt x="1520226" y="914400"/>
                  </a:moveTo>
                  <a:lnTo>
                    <a:pt x="1398856" y="914400"/>
                  </a:lnTo>
                  <a:lnTo>
                    <a:pt x="1392585" y="901700"/>
                  </a:lnTo>
                  <a:lnTo>
                    <a:pt x="1383303" y="889000"/>
                  </a:lnTo>
                  <a:lnTo>
                    <a:pt x="1535780" y="889000"/>
                  </a:lnTo>
                  <a:lnTo>
                    <a:pt x="1526498" y="901700"/>
                  </a:lnTo>
                  <a:lnTo>
                    <a:pt x="1520226" y="914400"/>
                  </a:lnTo>
                  <a:close/>
                </a:path>
                <a:path w="1868805" h="1689100">
                  <a:moveTo>
                    <a:pt x="1868213" y="1041400"/>
                  </a:moveTo>
                  <a:lnTo>
                    <a:pt x="1634686" y="1041400"/>
                  </a:lnTo>
                  <a:lnTo>
                    <a:pt x="1646021" y="1028700"/>
                  </a:lnTo>
                  <a:lnTo>
                    <a:pt x="1655303" y="1028700"/>
                  </a:lnTo>
                  <a:lnTo>
                    <a:pt x="1661574" y="1016000"/>
                  </a:lnTo>
                  <a:lnTo>
                    <a:pt x="1663877" y="1003300"/>
                  </a:lnTo>
                  <a:lnTo>
                    <a:pt x="1663877" y="914400"/>
                  </a:lnTo>
                  <a:lnTo>
                    <a:pt x="1661574" y="914400"/>
                  </a:lnTo>
                  <a:lnTo>
                    <a:pt x="1655303" y="901700"/>
                  </a:lnTo>
                  <a:lnTo>
                    <a:pt x="1646021" y="889000"/>
                  </a:lnTo>
                  <a:lnTo>
                    <a:pt x="1868213" y="889000"/>
                  </a:lnTo>
                  <a:lnTo>
                    <a:pt x="1868213" y="1041400"/>
                  </a:lnTo>
                  <a:close/>
                </a:path>
                <a:path w="1868805" h="1689100">
                  <a:moveTo>
                    <a:pt x="475628" y="1028700"/>
                  </a:moveTo>
                  <a:lnTo>
                    <a:pt x="341715" y="1028700"/>
                  </a:lnTo>
                  <a:lnTo>
                    <a:pt x="347986" y="1016000"/>
                  </a:lnTo>
                  <a:lnTo>
                    <a:pt x="350290" y="1003300"/>
                  </a:lnTo>
                  <a:lnTo>
                    <a:pt x="350290" y="914400"/>
                  </a:lnTo>
                  <a:lnTo>
                    <a:pt x="467053" y="914400"/>
                  </a:lnTo>
                  <a:lnTo>
                    <a:pt x="467053" y="1003300"/>
                  </a:lnTo>
                  <a:lnTo>
                    <a:pt x="469356" y="1016000"/>
                  </a:lnTo>
                  <a:lnTo>
                    <a:pt x="475628" y="1028700"/>
                  </a:lnTo>
                  <a:close/>
                </a:path>
                <a:path w="1868805" h="1689100">
                  <a:moveTo>
                    <a:pt x="738345" y="1028700"/>
                  </a:moveTo>
                  <a:lnTo>
                    <a:pt x="604432" y="1028700"/>
                  </a:lnTo>
                  <a:lnTo>
                    <a:pt x="610704" y="1016000"/>
                  </a:lnTo>
                  <a:lnTo>
                    <a:pt x="613007" y="1003300"/>
                  </a:lnTo>
                  <a:lnTo>
                    <a:pt x="613007" y="914400"/>
                  </a:lnTo>
                  <a:lnTo>
                    <a:pt x="729770" y="914400"/>
                  </a:lnTo>
                  <a:lnTo>
                    <a:pt x="729770" y="1003300"/>
                  </a:lnTo>
                  <a:lnTo>
                    <a:pt x="732074" y="1016000"/>
                  </a:lnTo>
                  <a:lnTo>
                    <a:pt x="738345" y="1028700"/>
                  </a:lnTo>
                  <a:close/>
                </a:path>
                <a:path w="1868805" h="1689100">
                  <a:moveTo>
                    <a:pt x="992488" y="1041400"/>
                  </a:moveTo>
                  <a:lnTo>
                    <a:pt x="846534" y="1041400"/>
                  </a:lnTo>
                  <a:lnTo>
                    <a:pt x="857868" y="1028700"/>
                  </a:lnTo>
                  <a:lnTo>
                    <a:pt x="867150" y="1028700"/>
                  </a:lnTo>
                  <a:lnTo>
                    <a:pt x="873421" y="1016000"/>
                  </a:lnTo>
                  <a:lnTo>
                    <a:pt x="875725" y="1003300"/>
                  </a:lnTo>
                  <a:lnTo>
                    <a:pt x="875725" y="914400"/>
                  </a:lnTo>
                  <a:lnTo>
                    <a:pt x="992488" y="914400"/>
                  </a:lnTo>
                  <a:lnTo>
                    <a:pt x="992488" y="1041400"/>
                  </a:lnTo>
                  <a:close/>
                </a:path>
                <a:path w="1868805" h="1689100">
                  <a:moveTo>
                    <a:pt x="1526498" y="1295400"/>
                  </a:moveTo>
                  <a:lnTo>
                    <a:pt x="1392585" y="1295400"/>
                  </a:lnTo>
                  <a:lnTo>
                    <a:pt x="1398856" y="1282700"/>
                  </a:lnTo>
                  <a:lnTo>
                    <a:pt x="1401160" y="1270000"/>
                  </a:lnTo>
                  <a:lnTo>
                    <a:pt x="1401160" y="914400"/>
                  </a:lnTo>
                  <a:lnTo>
                    <a:pt x="1517923" y="914400"/>
                  </a:lnTo>
                  <a:lnTo>
                    <a:pt x="1517923" y="1003300"/>
                  </a:lnTo>
                  <a:lnTo>
                    <a:pt x="1520226" y="1016000"/>
                  </a:lnTo>
                  <a:lnTo>
                    <a:pt x="1526498" y="1028700"/>
                  </a:lnTo>
                  <a:lnTo>
                    <a:pt x="1535780" y="1028700"/>
                  </a:lnTo>
                  <a:lnTo>
                    <a:pt x="1547114" y="1041400"/>
                  </a:lnTo>
                  <a:lnTo>
                    <a:pt x="1868213" y="1041400"/>
                  </a:lnTo>
                  <a:lnTo>
                    <a:pt x="1868213" y="1155700"/>
                  </a:lnTo>
                  <a:lnTo>
                    <a:pt x="1535780" y="1155700"/>
                  </a:lnTo>
                  <a:lnTo>
                    <a:pt x="1526498" y="1168400"/>
                  </a:lnTo>
                  <a:lnTo>
                    <a:pt x="1520226" y="1168400"/>
                  </a:lnTo>
                  <a:lnTo>
                    <a:pt x="1517923" y="1181100"/>
                  </a:lnTo>
                  <a:lnTo>
                    <a:pt x="1517923" y="1270000"/>
                  </a:lnTo>
                  <a:lnTo>
                    <a:pt x="1520226" y="1282700"/>
                  </a:lnTo>
                  <a:lnTo>
                    <a:pt x="1526498" y="1295400"/>
                  </a:lnTo>
                  <a:close/>
                </a:path>
                <a:path w="1868805" h="1689100">
                  <a:moveTo>
                    <a:pt x="496244" y="1041400"/>
                  </a:moveTo>
                  <a:lnTo>
                    <a:pt x="321099" y="1041400"/>
                  </a:lnTo>
                  <a:lnTo>
                    <a:pt x="332433" y="1028700"/>
                  </a:lnTo>
                  <a:lnTo>
                    <a:pt x="484910" y="1028700"/>
                  </a:lnTo>
                  <a:lnTo>
                    <a:pt x="496244" y="1041400"/>
                  </a:lnTo>
                  <a:close/>
                </a:path>
                <a:path w="1868805" h="1689100">
                  <a:moveTo>
                    <a:pt x="758961" y="1041400"/>
                  </a:moveTo>
                  <a:lnTo>
                    <a:pt x="583816" y="1041400"/>
                  </a:lnTo>
                  <a:lnTo>
                    <a:pt x="595151" y="1028700"/>
                  </a:lnTo>
                  <a:lnTo>
                    <a:pt x="747627" y="1028700"/>
                  </a:lnTo>
                  <a:lnTo>
                    <a:pt x="758961" y="1041400"/>
                  </a:lnTo>
                  <a:close/>
                </a:path>
                <a:path w="1868805" h="1689100">
                  <a:moveTo>
                    <a:pt x="475628" y="1168400"/>
                  </a:moveTo>
                  <a:lnTo>
                    <a:pt x="341715" y="1168400"/>
                  </a:lnTo>
                  <a:lnTo>
                    <a:pt x="332433" y="1155700"/>
                  </a:lnTo>
                  <a:lnTo>
                    <a:pt x="484910" y="1155700"/>
                  </a:lnTo>
                  <a:lnTo>
                    <a:pt x="475628" y="1168400"/>
                  </a:lnTo>
                  <a:close/>
                </a:path>
                <a:path w="1868805" h="1689100">
                  <a:moveTo>
                    <a:pt x="738345" y="1168400"/>
                  </a:moveTo>
                  <a:lnTo>
                    <a:pt x="604432" y="1168400"/>
                  </a:lnTo>
                  <a:lnTo>
                    <a:pt x="595151" y="1155700"/>
                  </a:lnTo>
                  <a:lnTo>
                    <a:pt x="747627" y="1155700"/>
                  </a:lnTo>
                  <a:lnTo>
                    <a:pt x="738345" y="1168400"/>
                  </a:lnTo>
                  <a:close/>
                </a:path>
                <a:path w="1868805" h="1689100">
                  <a:moveTo>
                    <a:pt x="1001063" y="1295400"/>
                  </a:moveTo>
                  <a:lnTo>
                    <a:pt x="867150" y="1295400"/>
                  </a:lnTo>
                  <a:lnTo>
                    <a:pt x="873421" y="1282700"/>
                  </a:lnTo>
                  <a:lnTo>
                    <a:pt x="875725" y="1270000"/>
                  </a:lnTo>
                  <a:lnTo>
                    <a:pt x="875725" y="1181100"/>
                  </a:lnTo>
                  <a:lnTo>
                    <a:pt x="873421" y="1168400"/>
                  </a:lnTo>
                  <a:lnTo>
                    <a:pt x="867150" y="1168400"/>
                  </a:lnTo>
                  <a:lnTo>
                    <a:pt x="857868" y="1155700"/>
                  </a:lnTo>
                  <a:lnTo>
                    <a:pt x="992488" y="1155700"/>
                  </a:lnTo>
                  <a:lnTo>
                    <a:pt x="992488" y="1270000"/>
                  </a:lnTo>
                  <a:lnTo>
                    <a:pt x="994791" y="1282700"/>
                  </a:lnTo>
                  <a:lnTo>
                    <a:pt x="1001063" y="1295400"/>
                  </a:lnTo>
                  <a:close/>
                </a:path>
                <a:path w="1868805" h="1689100">
                  <a:moveTo>
                    <a:pt x="1868213" y="1295400"/>
                  </a:moveTo>
                  <a:lnTo>
                    <a:pt x="1655303" y="1295400"/>
                  </a:lnTo>
                  <a:lnTo>
                    <a:pt x="1661574" y="1282700"/>
                  </a:lnTo>
                  <a:lnTo>
                    <a:pt x="1663877" y="1270000"/>
                  </a:lnTo>
                  <a:lnTo>
                    <a:pt x="1663877" y="1181100"/>
                  </a:lnTo>
                  <a:lnTo>
                    <a:pt x="1661574" y="1168400"/>
                  </a:lnTo>
                  <a:lnTo>
                    <a:pt x="1655303" y="1168400"/>
                  </a:lnTo>
                  <a:lnTo>
                    <a:pt x="1646021" y="1155700"/>
                  </a:lnTo>
                  <a:lnTo>
                    <a:pt x="1868213" y="1155700"/>
                  </a:lnTo>
                  <a:lnTo>
                    <a:pt x="1868213" y="1295400"/>
                  </a:lnTo>
                  <a:close/>
                </a:path>
                <a:path w="1868805" h="1689100">
                  <a:moveTo>
                    <a:pt x="475628" y="1295400"/>
                  </a:moveTo>
                  <a:lnTo>
                    <a:pt x="341715" y="1295400"/>
                  </a:lnTo>
                  <a:lnTo>
                    <a:pt x="347986" y="1282700"/>
                  </a:lnTo>
                  <a:lnTo>
                    <a:pt x="350290" y="1270000"/>
                  </a:lnTo>
                  <a:lnTo>
                    <a:pt x="350290" y="1181100"/>
                  </a:lnTo>
                  <a:lnTo>
                    <a:pt x="347986" y="1168400"/>
                  </a:lnTo>
                  <a:lnTo>
                    <a:pt x="469356" y="1168400"/>
                  </a:lnTo>
                  <a:lnTo>
                    <a:pt x="467053" y="1181100"/>
                  </a:lnTo>
                  <a:lnTo>
                    <a:pt x="467053" y="1270000"/>
                  </a:lnTo>
                  <a:lnTo>
                    <a:pt x="469356" y="1282700"/>
                  </a:lnTo>
                  <a:lnTo>
                    <a:pt x="475628" y="1295400"/>
                  </a:lnTo>
                  <a:close/>
                </a:path>
                <a:path w="1868805" h="1689100">
                  <a:moveTo>
                    <a:pt x="738345" y="1295400"/>
                  </a:moveTo>
                  <a:lnTo>
                    <a:pt x="604432" y="1295400"/>
                  </a:lnTo>
                  <a:lnTo>
                    <a:pt x="610704" y="1282700"/>
                  </a:lnTo>
                  <a:lnTo>
                    <a:pt x="613007" y="1270000"/>
                  </a:lnTo>
                  <a:lnTo>
                    <a:pt x="613007" y="1181100"/>
                  </a:lnTo>
                  <a:lnTo>
                    <a:pt x="610704" y="1168400"/>
                  </a:lnTo>
                  <a:lnTo>
                    <a:pt x="732074" y="1168400"/>
                  </a:lnTo>
                  <a:lnTo>
                    <a:pt x="729770" y="1181100"/>
                  </a:lnTo>
                  <a:lnTo>
                    <a:pt x="729770" y="1270000"/>
                  </a:lnTo>
                  <a:lnTo>
                    <a:pt x="732074" y="1282700"/>
                  </a:lnTo>
                  <a:lnTo>
                    <a:pt x="738345" y="1295400"/>
                  </a:lnTo>
                  <a:close/>
                </a:path>
                <a:path w="1868805" h="1689100">
                  <a:moveTo>
                    <a:pt x="469356" y="1549400"/>
                  </a:moveTo>
                  <a:lnTo>
                    <a:pt x="347986" y="1549400"/>
                  </a:lnTo>
                  <a:lnTo>
                    <a:pt x="350290" y="1536700"/>
                  </a:lnTo>
                  <a:lnTo>
                    <a:pt x="350290" y="1447800"/>
                  </a:lnTo>
                  <a:lnTo>
                    <a:pt x="347986" y="1435100"/>
                  </a:lnTo>
                  <a:lnTo>
                    <a:pt x="341715" y="1422400"/>
                  </a:lnTo>
                  <a:lnTo>
                    <a:pt x="475628" y="1422400"/>
                  </a:lnTo>
                  <a:lnTo>
                    <a:pt x="469356" y="1435100"/>
                  </a:lnTo>
                  <a:lnTo>
                    <a:pt x="467053" y="1447800"/>
                  </a:lnTo>
                  <a:lnTo>
                    <a:pt x="467053" y="1536700"/>
                  </a:lnTo>
                  <a:lnTo>
                    <a:pt x="469356" y="1549400"/>
                  </a:lnTo>
                  <a:close/>
                </a:path>
                <a:path w="1868805" h="1689100">
                  <a:moveTo>
                    <a:pt x="732074" y="1549400"/>
                  </a:moveTo>
                  <a:lnTo>
                    <a:pt x="610704" y="1549400"/>
                  </a:lnTo>
                  <a:lnTo>
                    <a:pt x="613007" y="1536700"/>
                  </a:lnTo>
                  <a:lnTo>
                    <a:pt x="613007" y="1447800"/>
                  </a:lnTo>
                  <a:lnTo>
                    <a:pt x="610704" y="1435100"/>
                  </a:lnTo>
                  <a:lnTo>
                    <a:pt x="604432" y="1422400"/>
                  </a:lnTo>
                  <a:lnTo>
                    <a:pt x="738345" y="1422400"/>
                  </a:lnTo>
                  <a:lnTo>
                    <a:pt x="732074" y="1435100"/>
                  </a:lnTo>
                  <a:lnTo>
                    <a:pt x="729770" y="1447800"/>
                  </a:lnTo>
                  <a:lnTo>
                    <a:pt x="729770" y="1536700"/>
                  </a:lnTo>
                  <a:lnTo>
                    <a:pt x="732074" y="1549400"/>
                  </a:lnTo>
                  <a:close/>
                </a:path>
                <a:path w="1868805" h="1689100">
                  <a:moveTo>
                    <a:pt x="994791" y="1549400"/>
                  </a:moveTo>
                  <a:lnTo>
                    <a:pt x="873421" y="1549400"/>
                  </a:lnTo>
                  <a:lnTo>
                    <a:pt x="875725" y="1536700"/>
                  </a:lnTo>
                  <a:lnTo>
                    <a:pt x="875725" y="1447800"/>
                  </a:lnTo>
                  <a:lnTo>
                    <a:pt x="873421" y="1435100"/>
                  </a:lnTo>
                  <a:lnTo>
                    <a:pt x="867150" y="1422400"/>
                  </a:lnTo>
                  <a:lnTo>
                    <a:pt x="1001063" y="1422400"/>
                  </a:lnTo>
                  <a:lnTo>
                    <a:pt x="994791" y="1435100"/>
                  </a:lnTo>
                  <a:lnTo>
                    <a:pt x="992488" y="1447800"/>
                  </a:lnTo>
                  <a:lnTo>
                    <a:pt x="992488" y="1536700"/>
                  </a:lnTo>
                  <a:lnTo>
                    <a:pt x="994791" y="1549400"/>
                  </a:lnTo>
                  <a:close/>
                </a:path>
                <a:path w="1868805" h="1689100">
                  <a:moveTo>
                    <a:pt x="1868213" y="1562100"/>
                  </a:moveTo>
                  <a:lnTo>
                    <a:pt x="1120586" y="1562100"/>
                  </a:lnTo>
                  <a:lnTo>
                    <a:pt x="1129867" y="1549400"/>
                  </a:lnTo>
                  <a:lnTo>
                    <a:pt x="1136139" y="1549400"/>
                  </a:lnTo>
                  <a:lnTo>
                    <a:pt x="1138442" y="1536700"/>
                  </a:lnTo>
                  <a:lnTo>
                    <a:pt x="1138442" y="1447800"/>
                  </a:lnTo>
                  <a:lnTo>
                    <a:pt x="1136139" y="1435100"/>
                  </a:lnTo>
                  <a:lnTo>
                    <a:pt x="1129867" y="1422400"/>
                  </a:lnTo>
                  <a:lnTo>
                    <a:pt x="1868213" y="1422400"/>
                  </a:lnTo>
                  <a:lnTo>
                    <a:pt x="1868213" y="1562100"/>
                  </a:lnTo>
                  <a:close/>
                </a:path>
                <a:path w="1868805" h="1689100">
                  <a:moveTo>
                    <a:pt x="484910" y="1562100"/>
                  </a:moveTo>
                  <a:lnTo>
                    <a:pt x="332433" y="1562100"/>
                  </a:lnTo>
                  <a:lnTo>
                    <a:pt x="341715" y="1549400"/>
                  </a:lnTo>
                  <a:lnTo>
                    <a:pt x="475628" y="1549400"/>
                  </a:lnTo>
                  <a:lnTo>
                    <a:pt x="484910" y="1562100"/>
                  </a:lnTo>
                  <a:close/>
                </a:path>
                <a:path w="1868805" h="1689100">
                  <a:moveTo>
                    <a:pt x="747627" y="1562100"/>
                  </a:moveTo>
                  <a:lnTo>
                    <a:pt x="595151" y="1562100"/>
                  </a:lnTo>
                  <a:lnTo>
                    <a:pt x="604432" y="1549400"/>
                  </a:lnTo>
                  <a:lnTo>
                    <a:pt x="738345" y="1549400"/>
                  </a:lnTo>
                  <a:lnTo>
                    <a:pt x="747627" y="1562100"/>
                  </a:lnTo>
                  <a:close/>
                </a:path>
                <a:path w="1868805" h="1689100">
                  <a:moveTo>
                    <a:pt x="1010345" y="1562100"/>
                  </a:moveTo>
                  <a:lnTo>
                    <a:pt x="857868" y="1562100"/>
                  </a:lnTo>
                  <a:lnTo>
                    <a:pt x="867150" y="1549400"/>
                  </a:lnTo>
                  <a:lnTo>
                    <a:pt x="1001063" y="1549400"/>
                  </a:lnTo>
                  <a:lnTo>
                    <a:pt x="1010345" y="1562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238188"/>
            <a:ext cx="7219950" cy="14922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650"/>
              </a:spcBef>
            </a:pPr>
            <a:r>
              <a:rPr sz="5000" b="1" spc="405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400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-38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v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63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315" dirty="0">
                <a:solidFill>
                  <a:srgbClr val="01014A"/>
                </a:solidFill>
                <a:latin typeface="Trebuchet MS"/>
                <a:cs typeface="Trebuchet MS"/>
              </a:rPr>
              <a:t>5</a:t>
            </a:r>
            <a:r>
              <a:rPr sz="5000" b="1" spc="-434" dirty="0">
                <a:solidFill>
                  <a:srgbClr val="01014A"/>
                </a:solidFill>
                <a:latin typeface="Trebuchet MS"/>
                <a:cs typeface="Trebuchet MS"/>
              </a:rPr>
              <a:t>.</a:t>
            </a:r>
            <a:r>
              <a:rPr sz="5000" b="1" spc="-1050" dirty="0">
                <a:solidFill>
                  <a:srgbClr val="01014A"/>
                </a:solidFill>
                <a:latin typeface="Trebuchet MS"/>
                <a:cs typeface="Trebuchet MS"/>
              </a:rPr>
              <a:t>1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0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400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140" dirty="0">
                <a:solidFill>
                  <a:srgbClr val="01014A"/>
                </a:solidFill>
                <a:latin typeface="Trebuchet MS"/>
                <a:cs typeface="Trebuchet MS"/>
              </a:rPr>
              <a:t>e  </a:t>
            </a:r>
            <a:r>
              <a:rPr sz="5000" b="1" spc="229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nu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3560855"/>
            <a:ext cx="142874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4665755"/>
            <a:ext cx="142874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5770655"/>
            <a:ext cx="142874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7428004"/>
            <a:ext cx="142874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7980454"/>
            <a:ext cx="142874" cy="1428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52714" y="2179432"/>
            <a:ext cx="9177655" cy="7207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</a:pPr>
            <a:r>
              <a:rPr sz="3100" spc="120" dirty="0">
                <a:latin typeface="Lucida Sans Unicode"/>
                <a:cs typeface="Lucida Sans Unicode"/>
              </a:rPr>
              <a:t>Leave </a:t>
            </a:r>
            <a:r>
              <a:rPr sz="3100" spc="-50" dirty="0">
                <a:latin typeface="Lucida Sans Unicode"/>
                <a:cs typeface="Lucida Sans Unicode"/>
              </a:rPr>
              <a:t>is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15" dirty="0">
                <a:latin typeface="Lucida Sans Unicode"/>
                <a:cs typeface="Lucida Sans Unicode"/>
              </a:rPr>
              <a:t>official </a:t>
            </a:r>
            <a:r>
              <a:rPr sz="3100" spc="85" dirty="0">
                <a:latin typeface="Lucida Sans Unicode"/>
                <a:cs typeface="Lucida Sans Unicode"/>
              </a:rPr>
              <a:t>time </a:t>
            </a:r>
            <a:r>
              <a:rPr sz="3100" spc="390" dirty="0">
                <a:latin typeface="Lucida Sans Unicode"/>
                <a:cs typeface="Lucida Sans Unicode"/>
              </a:rPr>
              <a:t>a </a:t>
            </a:r>
            <a:r>
              <a:rPr sz="3100" spc="175" dirty="0">
                <a:latin typeface="Lucida Sans Unicode"/>
                <a:cs typeface="Lucida Sans Unicode"/>
              </a:rPr>
              <a:t>member </a:t>
            </a:r>
            <a:r>
              <a:rPr sz="3100" spc="-20" dirty="0">
                <a:latin typeface="Lucida Sans Unicode"/>
                <a:cs typeface="Lucida Sans Unicode"/>
              </a:rPr>
              <a:t>of </a:t>
            </a:r>
            <a:r>
              <a:rPr sz="3100" spc="30" dirty="0">
                <a:latin typeface="Lucida Sans Unicode"/>
                <a:cs typeface="Lucida Sans Unicode"/>
              </a:rPr>
              <a:t>staff </a:t>
            </a:r>
            <a:r>
              <a:rPr sz="3100" spc="-50" dirty="0">
                <a:latin typeface="Lucida Sans Unicode"/>
                <a:cs typeface="Lucida Sans Unicode"/>
              </a:rPr>
              <a:t>is </a:t>
            </a:r>
            <a:r>
              <a:rPr sz="3100" spc="-969" dirty="0">
                <a:latin typeface="Lucida Sans Unicode"/>
                <a:cs typeface="Lucida Sans Unicode"/>
              </a:rPr>
              <a:t> </a:t>
            </a:r>
            <a:r>
              <a:rPr sz="3100" spc="-55" dirty="0">
                <a:latin typeface="Lucida Sans Unicode"/>
                <a:cs typeface="Lucida Sans Unicode"/>
              </a:rPr>
              <a:t>off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duty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40" dirty="0">
                <a:latin typeface="Lucida Sans Unicode"/>
                <a:cs typeface="Lucida Sans Unicode"/>
              </a:rPr>
              <a:t>from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the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-25" dirty="0">
                <a:latin typeface="Lucida Sans Unicode"/>
                <a:cs typeface="Lucida Sans Unicode"/>
              </a:rPr>
              <a:t>University.</a:t>
            </a:r>
            <a:endParaRPr sz="3100">
              <a:latin typeface="Lucida Sans Unicode"/>
              <a:cs typeface="Lucida Sans Unicode"/>
            </a:endParaRPr>
          </a:p>
          <a:p>
            <a:pPr marL="684530" marR="5080" algn="just">
              <a:lnSpc>
                <a:spcPct val="116900"/>
              </a:lnSpc>
              <a:spcBef>
                <a:spcPts val="5"/>
              </a:spcBef>
            </a:pPr>
            <a:r>
              <a:rPr sz="3100" spc="-10" dirty="0">
                <a:latin typeface="Lucida Sans Unicode"/>
                <a:cs typeface="Lucida Sans Unicode"/>
              </a:rPr>
              <a:t>No </a:t>
            </a:r>
            <a:r>
              <a:rPr sz="3100" spc="30" dirty="0">
                <a:latin typeface="Lucida Sans Unicode"/>
                <a:cs typeface="Lucida Sans Unicode"/>
              </a:rPr>
              <a:t>staff </a:t>
            </a:r>
            <a:r>
              <a:rPr sz="3100" spc="45" dirty="0">
                <a:latin typeface="Lucida Sans Unicode"/>
                <a:cs typeface="Lucida Sans Unicode"/>
              </a:rPr>
              <a:t>shall </a:t>
            </a:r>
            <a:r>
              <a:rPr sz="3100" spc="155" dirty="0">
                <a:latin typeface="Lucida Sans Unicode"/>
                <a:cs typeface="Lucida Sans Unicode"/>
              </a:rPr>
              <a:t>leave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15" dirty="0">
                <a:latin typeface="Lucida Sans Unicode"/>
                <a:cs typeface="Lucida Sans Unicode"/>
              </a:rPr>
              <a:t>official </a:t>
            </a:r>
            <a:r>
              <a:rPr sz="3100" spc="-20" dirty="0">
                <a:latin typeface="Lucida Sans Unicode"/>
                <a:cs typeface="Lucida Sans Unicode"/>
              </a:rPr>
              <a:t>work of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80" dirty="0">
                <a:latin typeface="Lucida Sans Unicode"/>
                <a:cs typeface="Lucida Sans Unicode"/>
              </a:rPr>
              <a:t> </a:t>
            </a:r>
            <a:r>
              <a:rPr sz="3100" spc="10" dirty="0">
                <a:latin typeface="Lucida Sans Unicode"/>
                <a:cs typeface="Lucida Sans Unicode"/>
              </a:rPr>
              <a:t>University</a:t>
            </a:r>
            <a:r>
              <a:rPr sz="3100" spc="-165" dirty="0">
                <a:latin typeface="Lucida Sans Unicode"/>
                <a:cs typeface="Lucida Sans Unicode"/>
              </a:rPr>
              <a:t> </a:t>
            </a:r>
            <a:r>
              <a:rPr sz="3100" spc="25" dirty="0">
                <a:latin typeface="Lucida Sans Unicode"/>
                <a:cs typeface="Lucida Sans Unicode"/>
              </a:rPr>
              <a:t>without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15" dirty="0">
                <a:latin typeface="Lucida Sans Unicode"/>
                <a:cs typeface="Lucida Sans Unicode"/>
              </a:rPr>
              <a:t>official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15" dirty="0">
                <a:latin typeface="Lucida Sans Unicode"/>
                <a:cs typeface="Lucida Sans Unicode"/>
              </a:rPr>
              <a:t>permission.</a:t>
            </a:r>
            <a:endParaRPr sz="3100">
              <a:latin typeface="Lucida Sans Unicode"/>
              <a:cs typeface="Lucida Sans Unicode"/>
            </a:endParaRPr>
          </a:p>
          <a:p>
            <a:pPr marL="684530" marR="5080" algn="just">
              <a:lnSpc>
                <a:spcPct val="116900"/>
              </a:lnSpc>
            </a:pPr>
            <a:r>
              <a:rPr sz="3100" spc="40" dirty="0">
                <a:latin typeface="Lucida Sans Unicode"/>
                <a:cs typeface="Lucida Sans Unicode"/>
              </a:rPr>
              <a:t>Conditions</a:t>
            </a:r>
            <a:r>
              <a:rPr sz="3100" spc="45" dirty="0">
                <a:latin typeface="Lucida Sans Unicode"/>
                <a:cs typeface="Lucida Sans Unicode"/>
              </a:rPr>
              <a:t> </a:t>
            </a:r>
            <a:r>
              <a:rPr sz="3100" spc="70" dirty="0">
                <a:latin typeface="Lucida Sans Unicode"/>
                <a:cs typeface="Lucida Sans Unicode"/>
              </a:rPr>
              <a:t>governing</a:t>
            </a:r>
            <a:r>
              <a:rPr sz="3100" spc="75" dirty="0">
                <a:latin typeface="Lucida Sans Unicode"/>
                <a:cs typeface="Lucida Sans Unicode"/>
              </a:rPr>
              <a:t> </a:t>
            </a:r>
            <a:r>
              <a:rPr sz="3100" spc="10" dirty="0">
                <a:latin typeface="Lucida Sans Unicode"/>
                <a:cs typeface="Lucida Sans Unicode"/>
              </a:rPr>
              <a:t>different</a:t>
            </a:r>
            <a:r>
              <a:rPr sz="3100" spc="15" dirty="0">
                <a:latin typeface="Lucida Sans Unicode"/>
                <a:cs typeface="Lucida Sans Unicode"/>
              </a:rPr>
              <a:t> </a:t>
            </a:r>
            <a:r>
              <a:rPr sz="3100" spc="95" dirty="0">
                <a:latin typeface="Lucida Sans Unicode"/>
                <a:cs typeface="Lucida Sans Unicode"/>
              </a:rPr>
              <a:t>types</a:t>
            </a:r>
            <a:r>
              <a:rPr sz="3100" spc="100" dirty="0">
                <a:latin typeface="Lucida Sans Unicode"/>
                <a:cs typeface="Lucida Sans Unicode"/>
              </a:rPr>
              <a:t> </a:t>
            </a:r>
            <a:r>
              <a:rPr sz="3100" spc="-20" dirty="0">
                <a:latin typeface="Lucida Sans Unicode"/>
                <a:cs typeface="Lucida Sans Unicode"/>
              </a:rPr>
              <a:t>of </a:t>
            </a:r>
            <a:r>
              <a:rPr sz="3100" spc="-15" dirty="0">
                <a:latin typeface="Lucida Sans Unicode"/>
                <a:cs typeface="Lucida Sans Unicode"/>
              </a:rPr>
              <a:t> </a:t>
            </a:r>
            <a:r>
              <a:rPr sz="3100" spc="155" dirty="0">
                <a:latin typeface="Lucida Sans Unicode"/>
                <a:cs typeface="Lucida Sans Unicode"/>
              </a:rPr>
              <a:t>leave</a:t>
            </a:r>
            <a:endParaRPr sz="3100">
              <a:latin typeface="Lucida Sans Unicode"/>
              <a:cs typeface="Lucida Sans Unicode"/>
            </a:endParaRPr>
          </a:p>
          <a:p>
            <a:pPr marL="684530" marR="5080" algn="just">
              <a:lnSpc>
                <a:spcPct val="116900"/>
              </a:lnSpc>
            </a:pPr>
            <a:r>
              <a:rPr sz="3100" spc="-5" dirty="0">
                <a:latin typeface="Lucida Sans Unicode"/>
                <a:cs typeface="Lucida Sans Unicode"/>
              </a:rPr>
              <a:t>The line </a:t>
            </a:r>
            <a:r>
              <a:rPr sz="3100" spc="180" dirty="0">
                <a:latin typeface="Lucida Sans Unicode"/>
                <a:cs typeface="Lucida Sans Unicode"/>
              </a:rPr>
              <a:t>managers </a:t>
            </a:r>
            <a:r>
              <a:rPr sz="3100" spc="95" dirty="0">
                <a:latin typeface="Lucida Sans Unicode"/>
                <a:cs typeface="Lucida Sans Unicode"/>
              </a:rPr>
              <a:t>must </a:t>
            </a:r>
            <a:r>
              <a:rPr sz="3100" spc="25" dirty="0">
                <a:latin typeface="Lucida Sans Unicode"/>
                <a:cs typeface="Lucida Sans Unicode"/>
              </a:rPr>
              <a:t>report </a:t>
            </a:r>
            <a:r>
              <a:rPr sz="3100" spc="120" dirty="0">
                <a:latin typeface="Lucida Sans Unicode"/>
                <a:cs typeface="Lucida Sans Unicode"/>
              </a:rPr>
              <a:t>when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80" dirty="0">
                <a:latin typeface="Lucida Sans Unicode"/>
                <a:cs typeface="Lucida Sans Unicode"/>
              </a:rPr>
              <a:t> </a:t>
            </a:r>
            <a:r>
              <a:rPr sz="3100" spc="10" dirty="0">
                <a:latin typeface="Lucida Sans Unicode"/>
                <a:cs typeface="Lucida Sans Unicode"/>
              </a:rPr>
              <a:t>officer </a:t>
            </a:r>
            <a:r>
              <a:rPr sz="3100" spc="30" dirty="0">
                <a:latin typeface="Lucida Sans Unicode"/>
                <a:cs typeface="Lucida Sans Unicode"/>
              </a:rPr>
              <a:t>reports </a:t>
            </a:r>
            <a:r>
              <a:rPr sz="3100" spc="155" dirty="0">
                <a:latin typeface="Lucida Sans Unicode"/>
                <a:cs typeface="Lucida Sans Unicode"/>
              </a:rPr>
              <a:t>back </a:t>
            </a:r>
            <a:r>
              <a:rPr sz="3100" spc="75" dirty="0">
                <a:latin typeface="Lucida Sans Unicode"/>
                <a:cs typeface="Lucida Sans Unicode"/>
              </a:rPr>
              <a:t>on duty </a:t>
            </a:r>
            <a:r>
              <a:rPr sz="3100" spc="65" dirty="0">
                <a:latin typeface="Lucida Sans Unicode"/>
                <a:cs typeface="Lucida Sans Unicode"/>
              </a:rPr>
              <a:t>after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135" dirty="0">
                <a:latin typeface="Lucida Sans Unicode"/>
                <a:cs typeface="Lucida Sans Unicode"/>
              </a:rPr>
              <a:t>end </a:t>
            </a:r>
            <a:r>
              <a:rPr sz="3100" spc="140" dirty="0">
                <a:latin typeface="Lucida Sans Unicode"/>
                <a:cs typeface="Lucida Sans Unicode"/>
              </a:rPr>
              <a:t> </a:t>
            </a:r>
            <a:r>
              <a:rPr sz="3100" spc="-20" dirty="0">
                <a:latin typeface="Lucida Sans Unicode"/>
                <a:cs typeface="Lucida Sans Unicode"/>
              </a:rPr>
              <a:t>of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155" dirty="0">
                <a:latin typeface="Lucida Sans Unicode"/>
                <a:cs typeface="Lucida Sans Unicode"/>
              </a:rPr>
              <a:t>leave</a:t>
            </a:r>
            <a:endParaRPr sz="3100">
              <a:latin typeface="Lucida Sans Unicode"/>
              <a:cs typeface="Lucida Sans Unicode"/>
            </a:endParaRPr>
          </a:p>
          <a:p>
            <a:pPr marL="684530" algn="just">
              <a:lnSpc>
                <a:spcPct val="100000"/>
              </a:lnSpc>
              <a:spcBef>
                <a:spcPts val="630"/>
              </a:spcBef>
            </a:pPr>
            <a:r>
              <a:rPr sz="3100" spc="70" dirty="0">
                <a:latin typeface="Lucida Sans Unicode"/>
                <a:cs typeface="Lucida Sans Unicode"/>
              </a:rPr>
              <a:t>Develop</a:t>
            </a:r>
            <a:r>
              <a:rPr sz="3100" spc="-165" dirty="0">
                <a:latin typeface="Lucida Sans Unicode"/>
                <a:cs typeface="Lucida Sans Unicode"/>
              </a:rPr>
              <a:t> </a:t>
            </a:r>
            <a:r>
              <a:rPr sz="3100" spc="390" dirty="0">
                <a:latin typeface="Lucida Sans Unicode"/>
                <a:cs typeface="Lucida Sans Unicode"/>
              </a:rPr>
              <a:t>a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30" dirty="0">
                <a:latin typeface="Lucida Sans Unicode"/>
                <a:cs typeface="Lucida Sans Unicode"/>
              </a:rPr>
              <a:t>robust</a:t>
            </a:r>
            <a:r>
              <a:rPr sz="3100" spc="-165" dirty="0">
                <a:latin typeface="Lucida Sans Unicode"/>
                <a:cs typeface="Lucida Sans Unicode"/>
              </a:rPr>
              <a:t> </a:t>
            </a:r>
            <a:r>
              <a:rPr sz="3100" spc="155" dirty="0">
                <a:latin typeface="Lucida Sans Unicode"/>
                <a:cs typeface="Lucida Sans Unicode"/>
              </a:rPr>
              <a:t>leave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10" dirty="0">
                <a:latin typeface="Lucida Sans Unicode"/>
                <a:cs typeface="Lucida Sans Unicode"/>
              </a:rPr>
              <a:t>roster</a:t>
            </a:r>
            <a:endParaRPr sz="3100">
              <a:latin typeface="Lucida Sans Unicode"/>
              <a:cs typeface="Lucida Sans Unicode"/>
            </a:endParaRPr>
          </a:p>
          <a:p>
            <a:pPr marL="684530" marR="5080" algn="just">
              <a:lnSpc>
                <a:spcPct val="116900"/>
              </a:lnSpc>
            </a:pPr>
            <a:r>
              <a:rPr sz="3100" spc="50" dirty="0">
                <a:latin typeface="Lucida Sans Unicode"/>
                <a:cs typeface="Lucida Sans Unicode"/>
              </a:rPr>
              <a:t>Any </a:t>
            </a:r>
            <a:r>
              <a:rPr sz="3100" spc="30" dirty="0">
                <a:latin typeface="Lucida Sans Unicode"/>
                <a:cs typeface="Lucida Sans Unicode"/>
              </a:rPr>
              <a:t>staff </a:t>
            </a:r>
            <a:r>
              <a:rPr sz="3100" spc="100" dirty="0">
                <a:latin typeface="Lucida Sans Unicode"/>
                <a:cs typeface="Lucida Sans Unicode"/>
              </a:rPr>
              <a:t>who </a:t>
            </a:r>
            <a:r>
              <a:rPr sz="3100" spc="5" dirty="0">
                <a:latin typeface="Lucida Sans Unicode"/>
                <a:cs typeface="Lucida Sans Unicode"/>
              </a:rPr>
              <a:t>fails </a:t>
            </a:r>
            <a:r>
              <a:rPr sz="3100" spc="25" dirty="0">
                <a:latin typeface="Lucida Sans Unicode"/>
                <a:cs typeface="Lucida Sans Unicode"/>
              </a:rPr>
              <a:t>to </a:t>
            </a:r>
            <a:r>
              <a:rPr sz="3100" spc="10" dirty="0">
                <a:latin typeface="Lucida Sans Unicode"/>
                <a:cs typeface="Lucida Sans Unicode"/>
              </a:rPr>
              <a:t>return </a:t>
            </a:r>
            <a:r>
              <a:rPr sz="3100" spc="40" dirty="0">
                <a:latin typeface="Lucida Sans Unicode"/>
                <a:cs typeface="Lucida Sans Unicode"/>
              </a:rPr>
              <a:t>from </a:t>
            </a:r>
            <a:r>
              <a:rPr sz="3100" spc="155" dirty="0">
                <a:latin typeface="Lucida Sans Unicode"/>
                <a:cs typeface="Lucida Sans Unicode"/>
              </a:rPr>
              <a:t>leave </a:t>
            </a:r>
            <a:r>
              <a:rPr sz="3100" spc="160" dirty="0">
                <a:latin typeface="Lucida Sans Unicode"/>
                <a:cs typeface="Lucida Sans Unicode"/>
              </a:rPr>
              <a:t> </a:t>
            </a:r>
            <a:r>
              <a:rPr sz="3100" spc="130" dirty="0">
                <a:latin typeface="Lucida Sans Unicode"/>
                <a:cs typeface="Lucida Sans Unicode"/>
              </a:rPr>
              <a:t>amounts </a:t>
            </a:r>
            <a:r>
              <a:rPr sz="3100" spc="25" dirty="0">
                <a:latin typeface="Lucida Sans Unicode"/>
                <a:cs typeface="Lucida Sans Unicode"/>
              </a:rPr>
              <a:t>to </a:t>
            </a:r>
            <a:r>
              <a:rPr sz="3100" spc="110" dirty="0">
                <a:latin typeface="Lucida Sans Unicode"/>
                <a:cs typeface="Lucida Sans Unicode"/>
              </a:rPr>
              <a:t>misconduct </a:t>
            </a:r>
            <a:r>
              <a:rPr sz="3100" spc="70" dirty="0">
                <a:latin typeface="Lucida Sans Unicode"/>
                <a:cs typeface="Lucida Sans Unicode"/>
              </a:rPr>
              <a:t>section </a:t>
            </a:r>
            <a:r>
              <a:rPr sz="3100" spc="-110" dirty="0">
                <a:latin typeface="Lucida Sans Unicode"/>
                <a:cs typeface="Lucida Sans Unicode"/>
              </a:rPr>
              <a:t>9.6 </a:t>
            </a:r>
            <a:r>
              <a:rPr sz="3100" spc="315" dirty="0">
                <a:latin typeface="Lucida Sans Unicode"/>
                <a:cs typeface="Lucida Sans Unicode"/>
              </a:rPr>
              <a:t>(p) </a:t>
            </a:r>
            <a:r>
              <a:rPr sz="3100" spc="-20" dirty="0">
                <a:latin typeface="Lucida Sans Unicode"/>
                <a:cs typeface="Lucida Sans Unicode"/>
              </a:rPr>
              <a:t>of </a:t>
            </a:r>
            <a:r>
              <a:rPr sz="3100" spc="-969" dirty="0">
                <a:latin typeface="Lucida Sans Unicode"/>
                <a:cs typeface="Lucida Sans Unicode"/>
              </a:rPr>
              <a:t> 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60" dirty="0">
                <a:latin typeface="Lucida Sans Unicode"/>
                <a:cs typeface="Lucida Sans Unicode"/>
              </a:rPr>
              <a:t>h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-130" dirty="0">
                <a:latin typeface="Lucida Sans Unicode"/>
                <a:cs typeface="Lucida Sans Unicode"/>
              </a:rPr>
              <a:t>H</a:t>
            </a:r>
            <a:r>
              <a:rPr sz="3100" spc="-70" dirty="0">
                <a:latin typeface="Lucida Sans Unicode"/>
                <a:cs typeface="Lucida Sans Unicode"/>
              </a:rPr>
              <a:t>R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305" dirty="0">
                <a:latin typeface="Lucida Sans Unicode"/>
                <a:cs typeface="Lucida Sans Unicode"/>
              </a:rPr>
              <a:t>m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60" dirty="0">
                <a:latin typeface="Lucida Sans Unicode"/>
                <a:cs typeface="Lucida Sans Unicode"/>
              </a:rPr>
              <a:t>nu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140" dirty="0">
                <a:latin typeface="Lucida Sans Unicode"/>
                <a:cs typeface="Lucida Sans Unicode"/>
              </a:rPr>
              <a:t>l</a:t>
            </a:r>
            <a:r>
              <a:rPr sz="3100" spc="-330" dirty="0">
                <a:latin typeface="Lucida Sans Unicode"/>
                <a:cs typeface="Lucida Sans Unicode"/>
              </a:rPr>
              <a:t>.</a:t>
            </a:r>
            <a:endParaRPr sz="3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949430" y="440286"/>
            <a:ext cx="2314575" cy="2725420"/>
            <a:chOff x="14949430" y="440286"/>
            <a:chExt cx="2314575" cy="2725420"/>
          </a:xfrm>
        </p:grpSpPr>
        <p:sp>
          <p:nvSpPr>
            <p:cNvPr id="3" name="object 3"/>
            <p:cNvSpPr/>
            <p:nvPr/>
          </p:nvSpPr>
          <p:spPr>
            <a:xfrm>
              <a:off x="14949430" y="440286"/>
              <a:ext cx="2164715" cy="2717165"/>
            </a:xfrm>
            <a:custGeom>
              <a:avLst/>
              <a:gdLst/>
              <a:ahLst/>
              <a:cxnLst/>
              <a:rect l="l" t="t" r="r" b="b"/>
              <a:pathLst>
                <a:path w="2164715" h="2717165">
                  <a:moveTo>
                    <a:pt x="2164556" y="2716600"/>
                  </a:moveTo>
                  <a:lnTo>
                    <a:pt x="0" y="2716600"/>
                  </a:lnTo>
                  <a:lnTo>
                    <a:pt x="0" y="0"/>
                  </a:lnTo>
                  <a:lnTo>
                    <a:pt x="2164556" y="0"/>
                  </a:lnTo>
                  <a:lnTo>
                    <a:pt x="2164556" y="2716600"/>
                  </a:lnTo>
                  <a:close/>
                </a:path>
              </a:pathLst>
            </a:custGeom>
            <a:solidFill>
              <a:srgbClr val="E6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80882" y="1311655"/>
              <a:ext cx="1706245" cy="1260475"/>
            </a:xfrm>
            <a:custGeom>
              <a:avLst/>
              <a:gdLst/>
              <a:ahLst/>
              <a:cxnLst/>
              <a:rect l="l" t="t" r="r" b="b"/>
              <a:pathLst>
                <a:path w="1706244" h="1260475">
                  <a:moveTo>
                    <a:pt x="1705927" y="1020864"/>
                  </a:moveTo>
                  <a:lnTo>
                    <a:pt x="0" y="1020864"/>
                  </a:lnTo>
                  <a:lnTo>
                    <a:pt x="0" y="1260055"/>
                  </a:lnTo>
                  <a:lnTo>
                    <a:pt x="1705927" y="1260055"/>
                  </a:lnTo>
                  <a:lnTo>
                    <a:pt x="1705927" y="1020864"/>
                  </a:lnTo>
                  <a:close/>
                </a:path>
                <a:path w="1706244" h="1260475">
                  <a:moveTo>
                    <a:pt x="1705927" y="512559"/>
                  </a:moveTo>
                  <a:lnTo>
                    <a:pt x="0" y="512559"/>
                  </a:lnTo>
                  <a:lnTo>
                    <a:pt x="0" y="751763"/>
                  </a:lnTo>
                  <a:lnTo>
                    <a:pt x="1705927" y="751763"/>
                  </a:lnTo>
                  <a:lnTo>
                    <a:pt x="1705927" y="512559"/>
                  </a:lnTo>
                  <a:close/>
                </a:path>
                <a:path w="1706244" h="1260475">
                  <a:moveTo>
                    <a:pt x="1705927" y="0"/>
                  </a:moveTo>
                  <a:lnTo>
                    <a:pt x="0" y="0"/>
                  </a:lnTo>
                  <a:lnTo>
                    <a:pt x="0" y="239191"/>
                  </a:lnTo>
                  <a:lnTo>
                    <a:pt x="1705927" y="239191"/>
                  </a:lnTo>
                  <a:lnTo>
                    <a:pt x="1705927" y="0"/>
                  </a:lnTo>
                  <a:close/>
                </a:path>
              </a:pathLst>
            </a:custGeom>
            <a:solidFill>
              <a:srgbClr val="157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96604" y="811897"/>
              <a:ext cx="604520" cy="226695"/>
            </a:xfrm>
            <a:custGeom>
              <a:avLst/>
              <a:gdLst/>
              <a:ahLst/>
              <a:cxnLst/>
              <a:rect l="l" t="t" r="r" b="b"/>
              <a:pathLst>
                <a:path w="604519" h="226694">
                  <a:moveTo>
                    <a:pt x="180022" y="81165"/>
                  </a:moveTo>
                  <a:lnTo>
                    <a:pt x="173062" y="43256"/>
                  </a:lnTo>
                  <a:lnTo>
                    <a:pt x="165887" y="34175"/>
                  </a:lnTo>
                  <a:lnTo>
                    <a:pt x="153238" y="18161"/>
                  </a:lnTo>
                  <a:lnTo>
                    <a:pt x="137160" y="10985"/>
                  </a:lnTo>
                  <a:lnTo>
                    <a:pt x="137160" y="76885"/>
                  </a:lnTo>
                  <a:lnTo>
                    <a:pt x="133883" y="100444"/>
                  </a:lnTo>
                  <a:lnTo>
                    <a:pt x="123774" y="114795"/>
                  </a:lnTo>
                  <a:lnTo>
                    <a:pt x="106426" y="121945"/>
                  </a:lnTo>
                  <a:lnTo>
                    <a:pt x="81445" y="123875"/>
                  </a:lnTo>
                  <a:lnTo>
                    <a:pt x="38582" y="123875"/>
                  </a:lnTo>
                  <a:lnTo>
                    <a:pt x="38582" y="34175"/>
                  </a:lnTo>
                  <a:lnTo>
                    <a:pt x="77152" y="34175"/>
                  </a:lnTo>
                  <a:lnTo>
                    <a:pt x="101003" y="36042"/>
                  </a:lnTo>
                  <a:lnTo>
                    <a:pt x="120015" y="42722"/>
                  </a:lnTo>
                  <a:lnTo>
                    <a:pt x="132613" y="55803"/>
                  </a:lnTo>
                  <a:lnTo>
                    <a:pt x="137160" y="76885"/>
                  </a:lnTo>
                  <a:lnTo>
                    <a:pt x="137160" y="10985"/>
                  </a:lnTo>
                  <a:lnTo>
                    <a:pt x="122161" y="4279"/>
                  </a:lnTo>
                  <a:lnTo>
                    <a:pt x="81445" y="0"/>
                  </a:lnTo>
                  <a:lnTo>
                    <a:pt x="0" y="0"/>
                  </a:lnTo>
                  <a:lnTo>
                    <a:pt x="0" y="222123"/>
                  </a:lnTo>
                  <a:lnTo>
                    <a:pt x="38582" y="222123"/>
                  </a:lnTo>
                  <a:lnTo>
                    <a:pt x="38582" y="158051"/>
                  </a:lnTo>
                  <a:lnTo>
                    <a:pt x="81445" y="158051"/>
                  </a:lnTo>
                  <a:lnTo>
                    <a:pt x="122161" y="154444"/>
                  </a:lnTo>
                  <a:lnTo>
                    <a:pt x="153238" y="142024"/>
                  </a:lnTo>
                  <a:lnTo>
                    <a:pt x="168465" y="123875"/>
                  </a:lnTo>
                  <a:lnTo>
                    <a:pt x="173062" y="118402"/>
                  </a:lnTo>
                  <a:lnTo>
                    <a:pt x="180022" y="81165"/>
                  </a:lnTo>
                  <a:close/>
                </a:path>
                <a:path w="604519" h="226694">
                  <a:moveTo>
                    <a:pt x="420052" y="226390"/>
                  </a:moveTo>
                  <a:lnTo>
                    <a:pt x="397738" y="175133"/>
                  </a:lnTo>
                  <a:lnTo>
                    <a:pt x="382854" y="140957"/>
                  </a:lnTo>
                  <a:lnTo>
                    <a:pt x="341934" y="46990"/>
                  </a:lnTo>
                  <a:lnTo>
                    <a:pt x="338620" y="39382"/>
                  </a:lnTo>
                  <a:lnTo>
                    <a:pt x="338620" y="140957"/>
                  </a:lnTo>
                  <a:lnTo>
                    <a:pt x="252895" y="140957"/>
                  </a:lnTo>
                  <a:lnTo>
                    <a:pt x="295757" y="46990"/>
                  </a:lnTo>
                  <a:lnTo>
                    <a:pt x="338620" y="140957"/>
                  </a:lnTo>
                  <a:lnTo>
                    <a:pt x="338620" y="39382"/>
                  </a:lnTo>
                  <a:lnTo>
                    <a:pt x="321475" y="0"/>
                  </a:lnTo>
                  <a:lnTo>
                    <a:pt x="278612" y="0"/>
                  </a:lnTo>
                  <a:lnTo>
                    <a:pt x="180022" y="226390"/>
                  </a:lnTo>
                  <a:lnTo>
                    <a:pt x="222885" y="226390"/>
                  </a:lnTo>
                  <a:lnTo>
                    <a:pt x="244322" y="175133"/>
                  </a:lnTo>
                  <a:lnTo>
                    <a:pt x="355765" y="175133"/>
                  </a:lnTo>
                  <a:lnTo>
                    <a:pt x="377190" y="226390"/>
                  </a:lnTo>
                  <a:lnTo>
                    <a:pt x="420052" y="226390"/>
                  </a:lnTo>
                  <a:close/>
                </a:path>
                <a:path w="604519" h="226694">
                  <a:moveTo>
                    <a:pt x="604367" y="0"/>
                  </a:moveTo>
                  <a:lnTo>
                    <a:pt x="561505" y="0"/>
                  </a:lnTo>
                  <a:lnTo>
                    <a:pt x="501497" y="102514"/>
                  </a:lnTo>
                  <a:lnTo>
                    <a:pt x="441490" y="0"/>
                  </a:lnTo>
                  <a:lnTo>
                    <a:pt x="398627" y="0"/>
                  </a:lnTo>
                  <a:lnTo>
                    <a:pt x="484352" y="136690"/>
                  </a:lnTo>
                  <a:lnTo>
                    <a:pt x="484352" y="226390"/>
                  </a:lnTo>
                  <a:lnTo>
                    <a:pt x="518642" y="226390"/>
                  </a:lnTo>
                  <a:lnTo>
                    <a:pt x="518642" y="136690"/>
                  </a:lnTo>
                  <a:lnTo>
                    <a:pt x="540067" y="102514"/>
                  </a:lnTo>
                  <a:lnTo>
                    <a:pt x="604367" y="0"/>
                  </a:lnTo>
                  <a:close/>
                </a:path>
              </a:pathLst>
            </a:custGeom>
            <a:solidFill>
              <a:srgbClr val="E766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30981" y="811896"/>
              <a:ext cx="197167" cy="2263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3866" y="807625"/>
              <a:ext cx="240029" cy="2306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41045" y="811896"/>
              <a:ext cx="141446" cy="2263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21067" y="811896"/>
              <a:ext cx="141446" cy="2221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949430" y="440286"/>
              <a:ext cx="1059180" cy="2717165"/>
            </a:xfrm>
            <a:custGeom>
              <a:avLst/>
              <a:gdLst/>
              <a:ahLst/>
              <a:cxnLst/>
              <a:rect l="l" t="t" r="r" b="b"/>
              <a:pathLst>
                <a:path w="1059180" h="2717165">
                  <a:moveTo>
                    <a:pt x="1058703" y="2716600"/>
                  </a:moveTo>
                  <a:lnTo>
                    <a:pt x="0" y="2716600"/>
                  </a:lnTo>
                  <a:lnTo>
                    <a:pt x="0" y="0"/>
                  </a:lnTo>
                  <a:lnTo>
                    <a:pt x="1058703" y="0"/>
                  </a:lnTo>
                  <a:lnTo>
                    <a:pt x="1058703" y="2716600"/>
                  </a:lnTo>
                  <a:close/>
                </a:path>
              </a:pathLst>
            </a:custGeom>
            <a:solidFill>
              <a:srgbClr val="283A48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960984" y="2016426"/>
              <a:ext cx="1303020" cy="1149350"/>
            </a:xfrm>
            <a:custGeom>
              <a:avLst/>
              <a:gdLst/>
              <a:ahLst/>
              <a:cxnLst/>
              <a:rect l="l" t="t" r="r" b="b"/>
              <a:pathLst>
                <a:path w="1303019" h="1149350">
                  <a:moveTo>
                    <a:pt x="1153001" y="1149002"/>
                  </a:moveTo>
                  <a:lnTo>
                    <a:pt x="150018" y="1149002"/>
                  </a:lnTo>
                  <a:lnTo>
                    <a:pt x="101498" y="1141245"/>
                  </a:lnTo>
                  <a:lnTo>
                    <a:pt x="60178" y="1119751"/>
                  </a:lnTo>
                  <a:lnTo>
                    <a:pt x="28117" y="1087186"/>
                  </a:lnTo>
                  <a:lnTo>
                    <a:pt x="7372" y="1046215"/>
                  </a:lnTo>
                  <a:lnTo>
                    <a:pt x="0" y="999503"/>
                  </a:lnTo>
                  <a:lnTo>
                    <a:pt x="0" y="149498"/>
                  </a:lnTo>
                  <a:lnTo>
                    <a:pt x="7783" y="101146"/>
                  </a:lnTo>
                  <a:lnTo>
                    <a:pt x="29352" y="59970"/>
                  </a:lnTo>
                  <a:lnTo>
                    <a:pt x="62030" y="28020"/>
                  </a:lnTo>
                  <a:lnTo>
                    <a:pt x="103144" y="7346"/>
                  </a:lnTo>
                  <a:lnTo>
                    <a:pt x="150018" y="0"/>
                  </a:lnTo>
                  <a:lnTo>
                    <a:pt x="1153001" y="0"/>
                  </a:lnTo>
                  <a:lnTo>
                    <a:pt x="1201521" y="7756"/>
                  </a:lnTo>
                  <a:lnTo>
                    <a:pt x="1242841" y="29250"/>
                  </a:lnTo>
                  <a:lnTo>
                    <a:pt x="1274902" y="61815"/>
                  </a:lnTo>
                  <a:lnTo>
                    <a:pt x="1295647" y="102786"/>
                  </a:lnTo>
                  <a:lnTo>
                    <a:pt x="1303019" y="149498"/>
                  </a:lnTo>
                  <a:lnTo>
                    <a:pt x="1303019" y="999503"/>
                  </a:lnTo>
                  <a:lnTo>
                    <a:pt x="1295236" y="1047856"/>
                  </a:lnTo>
                  <a:lnTo>
                    <a:pt x="1273667" y="1089032"/>
                  </a:lnTo>
                  <a:lnTo>
                    <a:pt x="1240989" y="1120982"/>
                  </a:lnTo>
                  <a:lnTo>
                    <a:pt x="1199875" y="1141655"/>
                  </a:lnTo>
                  <a:lnTo>
                    <a:pt x="1153001" y="1149002"/>
                  </a:lnTo>
                  <a:close/>
                </a:path>
              </a:pathLst>
            </a:custGeom>
            <a:solidFill>
              <a:srgbClr val="C6A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033851" y="2089040"/>
              <a:ext cx="1157605" cy="1008380"/>
            </a:xfrm>
            <a:custGeom>
              <a:avLst/>
              <a:gdLst/>
              <a:ahLst/>
              <a:cxnLst/>
              <a:rect l="l" t="t" r="r" b="b"/>
              <a:pathLst>
                <a:path w="1157605" h="1008380">
                  <a:moveTo>
                    <a:pt x="77152" y="1008046"/>
                  </a:moveTo>
                  <a:lnTo>
                    <a:pt x="47014" y="1002039"/>
                  </a:lnTo>
                  <a:lnTo>
                    <a:pt x="22502" y="985621"/>
                  </a:lnTo>
                  <a:lnTo>
                    <a:pt x="6027" y="961194"/>
                  </a:lnTo>
                  <a:lnTo>
                    <a:pt x="0" y="931161"/>
                  </a:lnTo>
                  <a:lnTo>
                    <a:pt x="0" y="76884"/>
                  </a:lnTo>
                  <a:lnTo>
                    <a:pt x="6027" y="46851"/>
                  </a:lnTo>
                  <a:lnTo>
                    <a:pt x="22502" y="22424"/>
                  </a:lnTo>
                  <a:lnTo>
                    <a:pt x="47014" y="6006"/>
                  </a:lnTo>
                  <a:lnTo>
                    <a:pt x="77152" y="0"/>
                  </a:lnTo>
                  <a:lnTo>
                    <a:pt x="1080134" y="0"/>
                  </a:lnTo>
                  <a:lnTo>
                    <a:pt x="1110272" y="6006"/>
                  </a:lnTo>
                  <a:lnTo>
                    <a:pt x="1134784" y="22424"/>
                  </a:lnTo>
                  <a:lnTo>
                    <a:pt x="1151259" y="46851"/>
                  </a:lnTo>
                  <a:lnTo>
                    <a:pt x="1157287" y="76884"/>
                  </a:lnTo>
                  <a:lnTo>
                    <a:pt x="1157287" y="926890"/>
                  </a:lnTo>
                  <a:lnTo>
                    <a:pt x="1134784" y="981350"/>
                  </a:lnTo>
                  <a:lnTo>
                    <a:pt x="1080134" y="1003775"/>
                  </a:lnTo>
                  <a:lnTo>
                    <a:pt x="77152" y="1003775"/>
                  </a:lnTo>
                  <a:lnTo>
                    <a:pt x="77152" y="1008046"/>
                  </a:lnTo>
                  <a:close/>
                </a:path>
              </a:pathLst>
            </a:custGeom>
            <a:solidFill>
              <a:srgbClr val="E6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23825" y="2016426"/>
              <a:ext cx="1303020" cy="1149350"/>
            </a:xfrm>
            <a:custGeom>
              <a:avLst/>
              <a:gdLst/>
              <a:ahLst/>
              <a:cxnLst/>
              <a:rect l="l" t="t" r="r" b="b"/>
              <a:pathLst>
                <a:path w="1303019" h="1149350">
                  <a:moveTo>
                    <a:pt x="1153001" y="1149002"/>
                  </a:moveTo>
                  <a:lnTo>
                    <a:pt x="150018" y="1149002"/>
                  </a:lnTo>
                  <a:lnTo>
                    <a:pt x="101498" y="1141245"/>
                  </a:lnTo>
                  <a:lnTo>
                    <a:pt x="60178" y="1119751"/>
                  </a:lnTo>
                  <a:lnTo>
                    <a:pt x="28117" y="1087186"/>
                  </a:lnTo>
                  <a:lnTo>
                    <a:pt x="7372" y="1046215"/>
                  </a:lnTo>
                  <a:lnTo>
                    <a:pt x="0" y="999503"/>
                  </a:lnTo>
                  <a:lnTo>
                    <a:pt x="0" y="149498"/>
                  </a:lnTo>
                  <a:lnTo>
                    <a:pt x="7783" y="101146"/>
                  </a:lnTo>
                  <a:lnTo>
                    <a:pt x="29352" y="59970"/>
                  </a:lnTo>
                  <a:lnTo>
                    <a:pt x="62030" y="28020"/>
                  </a:lnTo>
                  <a:lnTo>
                    <a:pt x="103144" y="7346"/>
                  </a:lnTo>
                  <a:lnTo>
                    <a:pt x="150018" y="0"/>
                  </a:lnTo>
                  <a:lnTo>
                    <a:pt x="1153001" y="0"/>
                  </a:lnTo>
                  <a:lnTo>
                    <a:pt x="1199464" y="7756"/>
                  </a:lnTo>
                  <a:lnTo>
                    <a:pt x="1239754" y="29250"/>
                  </a:lnTo>
                  <a:lnTo>
                    <a:pt x="1271816" y="61815"/>
                  </a:lnTo>
                  <a:lnTo>
                    <a:pt x="1293590" y="102786"/>
                  </a:lnTo>
                  <a:lnTo>
                    <a:pt x="1303019" y="149498"/>
                  </a:lnTo>
                  <a:lnTo>
                    <a:pt x="1303019" y="999503"/>
                  </a:lnTo>
                  <a:lnTo>
                    <a:pt x="1295236" y="1047856"/>
                  </a:lnTo>
                  <a:lnTo>
                    <a:pt x="1273667" y="1089032"/>
                  </a:lnTo>
                  <a:lnTo>
                    <a:pt x="1240989" y="1120982"/>
                  </a:lnTo>
                  <a:lnTo>
                    <a:pt x="1199875" y="1141655"/>
                  </a:lnTo>
                  <a:lnTo>
                    <a:pt x="1153001" y="1149002"/>
                  </a:lnTo>
                  <a:close/>
                </a:path>
              </a:pathLst>
            </a:custGeom>
            <a:solidFill>
              <a:srgbClr val="D5B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122558" y="2447836"/>
              <a:ext cx="141605" cy="281940"/>
            </a:xfrm>
            <a:custGeom>
              <a:avLst/>
              <a:gdLst/>
              <a:ahLst/>
              <a:cxnLst/>
              <a:rect l="l" t="t" r="r" b="b"/>
              <a:pathLst>
                <a:path w="141605" h="281939">
                  <a:moveTo>
                    <a:pt x="141446" y="281911"/>
                  </a:moveTo>
                  <a:lnTo>
                    <a:pt x="0" y="281911"/>
                  </a:lnTo>
                  <a:lnTo>
                    <a:pt x="0" y="0"/>
                  </a:lnTo>
                  <a:lnTo>
                    <a:pt x="141446" y="0"/>
                  </a:lnTo>
                  <a:lnTo>
                    <a:pt x="141446" y="281911"/>
                  </a:lnTo>
                  <a:close/>
                </a:path>
              </a:pathLst>
            </a:custGeom>
            <a:solidFill>
              <a:srgbClr val="9E8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81075" y="2447836"/>
              <a:ext cx="445770" cy="281940"/>
            </a:xfrm>
            <a:custGeom>
              <a:avLst/>
              <a:gdLst/>
              <a:ahLst/>
              <a:cxnLst/>
              <a:rect l="l" t="t" r="r" b="b"/>
              <a:pathLst>
                <a:path w="445769" h="281939">
                  <a:moveTo>
                    <a:pt x="445769" y="281911"/>
                  </a:moveTo>
                  <a:lnTo>
                    <a:pt x="141446" y="281911"/>
                  </a:lnTo>
                  <a:lnTo>
                    <a:pt x="97109" y="274632"/>
                  </a:lnTo>
                  <a:lnTo>
                    <a:pt x="58327" y="254437"/>
                  </a:lnTo>
                  <a:lnTo>
                    <a:pt x="27569" y="223786"/>
                  </a:lnTo>
                  <a:lnTo>
                    <a:pt x="7303" y="185138"/>
                  </a:lnTo>
                  <a:lnTo>
                    <a:pt x="0" y="140955"/>
                  </a:lnTo>
                  <a:lnTo>
                    <a:pt x="7303" y="96772"/>
                  </a:lnTo>
                  <a:lnTo>
                    <a:pt x="27569" y="58124"/>
                  </a:lnTo>
                  <a:lnTo>
                    <a:pt x="58327" y="27473"/>
                  </a:lnTo>
                  <a:lnTo>
                    <a:pt x="97109" y="7278"/>
                  </a:lnTo>
                  <a:lnTo>
                    <a:pt x="141446" y="0"/>
                  </a:lnTo>
                  <a:lnTo>
                    <a:pt x="445769" y="0"/>
                  </a:lnTo>
                  <a:lnTo>
                    <a:pt x="445769" y="281911"/>
                  </a:lnTo>
                  <a:close/>
                </a:path>
              </a:pathLst>
            </a:custGeom>
            <a:solidFill>
              <a:srgbClr val="B09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36796" y="2516178"/>
              <a:ext cx="145732" cy="1452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288043" y="2396580"/>
              <a:ext cx="1324610" cy="765175"/>
            </a:xfrm>
            <a:custGeom>
              <a:avLst/>
              <a:gdLst/>
              <a:ahLst/>
              <a:cxnLst/>
              <a:rect l="l" t="t" r="r" b="b"/>
              <a:pathLst>
                <a:path w="1324609" h="765175">
                  <a:moveTo>
                    <a:pt x="1260157" y="764577"/>
                  </a:moveTo>
                  <a:lnTo>
                    <a:pt x="60007" y="760306"/>
                  </a:lnTo>
                  <a:lnTo>
                    <a:pt x="17145" y="743220"/>
                  </a:lnTo>
                  <a:lnTo>
                    <a:pt x="0" y="700507"/>
                  </a:lnTo>
                  <a:lnTo>
                    <a:pt x="4286" y="59799"/>
                  </a:lnTo>
                  <a:lnTo>
                    <a:pt x="8840" y="36039"/>
                  </a:lnTo>
                  <a:lnTo>
                    <a:pt x="21431" y="17085"/>
                  </a:lnTo>
                  <a:lnTo>
                    <a:pt x="40451" y="4538"/>
                  </a:lnTo>
                  <a:lnTo>
                    <a:pt x="64293" y="0"/>
                  </a:lnTo>
                  <a:lnTo>
                    <a:pt x="1264443" y="4271"/>
                  </a:lnTo>
                  <a:lnTo>
                    <a:pt x="1286477" y="11212"/>
                  </a:lnTo>
                  <a:lnTo>
                    <a:pt x="1305698" y="24560"/>
                  </a:lnTo>
                  <a:lnTo>
                    <a:pt x="1319294" y="42713"/>
                  </a:lnTo>
                  <a:lnTo>
                    <a:pt x="1324451" y="64070"/>
                  </a:lnTo>
                  <a:lnTo>
                    <a:pt x="1320165" y="704778"/>
                  </a:lnTo>
                  <a:lnTo>
                    <a:pt x="1315610" y="728538"/>
                  </a:lnTo>
                  <a:lnTo>
                    <a:pt x="1303019" y="747492"/>
                  </a:lnTo>
                  <a:lnTo>
                    <a:pt x="1283999" y="760039"/>
                  </a:lnTo>
                  <a:lnTo>
                    <a:pt x="1260157" y="764577"/>
                  </a:lnTo>
                  <a:close/>
                </a:path>
              </a:pathLst>
            </a:custGeom>
            <a:solidFill>
              <a:srgbClr val="A2C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88032" y="2396591"/>
              <a:ext cx="1226185" cy="765175"/>
            </a:xfrm>
            <a:custGeom>
              <a:avLst/>
              <a:gdLst/>
              <a:ahLst/>
              <a:cxnLst/>
              <a:rect l="l" t="t" r="r" b="b"/>
              <a:pathLst>
                <a:path w="1226184" h="765175">
                  <a:moveTo>
                    <a:pt x="1225867" y="93967"/>
                  </a:moveTo>
                  <a:lnTo>
                    <a:pt x="664375" y="89700"/>
                  </a:lnTo>
                  <a:lnTo>
                    <a:pt x="664375" y="4267"/>
                  </a:lnTo>
                  <a:lnTo>
                    <a:pt x="64300" y="0"/>
                  </a:lnTo>
                  <a:lnTo>
                    <a:pt x="21437" y="17081"/>
                  </a:lnTo>
                  <a:lnTo>
                    <a:pt x="4292" y="59791"/>
                  </a:lnTo>
                  <a:lnTo>
                    <a:pt x="0" y="700506"/>
                  </a:lnTo>
                  <a:lnTo>
                    <a:pt x="4559" y="724268"/>
                  </a:lnTo>
                  <a:lnTo>
                    <a:pt x="17145" y="743216"/>
                  </a:lnTo>
                  <a:lnTo>
                    <a:pt x="36169" y="755764"/>
                  </a:lnTo>
                  <a:lnTo>
                    <a:pt x="60007" y="760298"/>
                  </a:lnTo>
                  <a:lnTo>
                    <a:pt x="660082" y="764578"/>
                  </a:lnTo>
                  <a:lnTo>
                    <a:pt x="660082" y="674878"/>
                  </a:lnTo>
                  <a:lnTo>
                    <a:pt x="98590" y="670598"/>
                  </a:lnTo>
                  <a:lnTo>
                    <a:pt x="102870" y="89700"/>
                  </a:lnTo>
                  <a:lnTo>
                    <a:pt x="664375" y="93967"/>
                  </a:lnTo>
                  <a:lnTo>
                    <a:pt x="664375" y="196481"/>
                  </a:lnTo>
                  <a:lnTo>
                    <a:pt x="711936" y="206540"/>
                  </a:lnTo>
                  <a:lnTo>
                    <a:pt x="754862" y="227164"/>
                  </a:lnTo>
                  <a:lnTo>
                    <a:pt x="791349" y="256806"/>
                  </a:lnTo>
                  <a:lnTo>
                    <a:pt x="819632" y="293928"/>
                  </a:lnTo>
                  <a:lnTo>
                    <a:pt x="837907" y="336981"/>
                  </a:lnTo>
                  <a:lnTo>
                    <a:pt x="844397" y="384416"/>
                  </a:lnTo>
                  <a:lnTo>
                    <a:pt x="837882" y="431825"/>
                  </a:lnTo>
                  <a:lnTo>
                    <a:pt x="819467" y="474599"/>
                  </a:lnTo>
                  <a:lnTo>
                    <a:pt x="790816" y="510959"/>
                  </a:lnTo>
                  <a:lnTo>
                    <a:pt x="753592" y="539140"/>
                  </a:lnTo>
                  <a:lnTo>
                    <a:pt x="709460" y="557352"/>
                  </a:lnTo>
                  <a:lnTo>
                    <a:pt x="660082" y="563816"/>
                  </a:lnTo>
                  <a:lnTo>
                    <a:pt x="660082" y="670598"/>
                  </a:lnTo>
                  <a:lnTo>
                    <a:pt x="1221587" y="674878"/>
                  </a:lnTo>
                  <a:lnTo>
                    <a:pt x="1225867" y="93967"/>
                  </a:lnTo>
                  <a:close/>
                </a:path>
              </a:pathLst>
            </a:custGeom>
            <a:solidFill>
              <a:srgbClr val="6F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86622" y="2490558"/>
              <a:ext cx="746125" cy="581025"/>
            </a:xfrm>
            <a:custGeom>
              <a:avLst/>
              <a:gdLst/>
              <a:ahLst/>
              <a:cxnLst/>
              <a:rect l="l" t="t" r="r" b="b"/>
              <a:pathLst>
                <a:path w="746125" h="581025">
                  <a:moveTo>
                    <a:pt x="745807" y="290449"/>
                  </a:moveTo>
                  <a:lnTo>
                    <a:pt x="739317" y="243027"/>
                  </a:lnTo>
                  <a:lnTo>
                    <a:pt x="721042" y="200126"/>
                  </a:lnTo>
                  <a:lnTo>
                    <a:pt x="692759" y="163372"/>
                  </a:lnTo>
                  <a:lnTo>
                    <a:pt x="656272" y="134467"/>
                  </a:lnTo>
                  <a:lnTo>
                    <a:pt x="613346" y="115049"/>
                  </a:lnTo>
                  <a:lnTo>
                    <a:pt x="565785" y="106781"/>
                  </a:lnTo>
                  <a:lnTo>
                    <a:pt x="565785" y="4267"/>
                  </a:lnTo>
                  <a:lnTo>
                    <a:pt x="4279" y="0"/>
                  </a:lnTo>
                  <a:lnTo>
                    <a:pt x="0" y="576630"/>
                  </a:lnTo>
                  <a:lnTo>
                    <a:pt x="561492" y="580910"/>
                  </a:lnTo>
                  <a:lnTo>
                    <a:pt x="561492" y="474116"/>
                  </a:lnTo>
                  <a:lnTo>
                    <a:pt x="513930" y="467639"/>
                  </a:lnTo>
                  <a:lnTo>
                    <a:pt x="471004" y="449287"/>
                  </a:lnTo>
                  <a:lnTo>
                    <a:pt x="434517" y="420725"/>
                  </a:lnTo>
                  <a:lnTo>
                    <a:pt x="406234" y="383628"/>
                  </a:lnTo>
                  <a:lnTo>
                    <a:pt x="387959" y="339648"/>
                  </a:lnTo>
                  <a:lnTo>
                    <a:pt x="381469" y="290449"/>
                  </a:lnTo>
                  <a:lnTo>
                    <a:pt x="387985" y="243052"/>
                  </a:lnTo>
                  <a:lnTo>
                    <a:pt x="406400" y="200279"/>
                  </a:lnTo>
                  <a:lnTo>
                    <a:pt x="435051" y="163918"/>
                  </a:lnTo>
                  <a:lnTo>
                    <a:pt x="472274" y="135737"/>
                  </a:lnTo>
                  <a:lnTo>
                    <a:pt x="516407" y="117525"/>
                  </a:lnTo>
                  <a:lnTo>
                    <a:pt x="565785" y="111048"/>
                  </a:lnTo>
                  <a:lnTo>
                    <a:pt x="565785" y="469849"/>
                  </a:lnTo>
                  <a:lnTo>
                    <a:pt x="613346" y="463677"/>
                  </a:lnTo>
                  <a:lnTo>
                    <a:pt x="656272" y="446125"/>
                  </a:lnTo>
                  <a:lnTo>
                    <a:pt x="692759" y="418592"/>
                  </a:lnTo>
                  <a:lnTo>
                    <a:pt x="721042" y="382524"/>
                  </a:lnTo>
                  <a:lnTo>
                    <a:pt x="739317" y="339331"/>
                  </a:lnTo>
                  <a:lnTo>
                    <a:pt x="745807" y="290449"/>
                  </a:lnTo>
                  <a:close/>
                </a:path>
              </a:pathLst>
            </a:custGeom>
            <a:solidFill>
              <a:srgbClr val="A2C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768103" y="2601606"/>
              <a:ext cx="180340" cy="363220"/>
            </a:xfrm>
            <a:custGeom>
              <a:avLst/>
              <a:gdLst/>
              <a:ahLst/>
              <a:cxnLst/>
              <a:rect l="l" t="t" r="r" b="b"/>
              <a:pathLst>
                <a:path w="180340" h="363219">
                  <a:moveTo>
                    <a:pt x="180022" y="363067"/>
                  </a:moveTo>
                  <a:lnTo>
                    <a:pt x="132456" y="354801"/>
                  </a:lnTo>
                  <a:lnTo>
                    <a:pt x="89534" y="335382"/>
                  </a:lnTo>
                  <a:lnTo>
                    <a:pt x="53042" y="306471"/>
                  </a:lnTo>
                  <a:lnTo>
                    <a:pt x="24764" y="269730"/>
                  </a:lnTo>
                  <a:lnTo>
                    <a:pt x="6488" y="226818"/>
                  </a:lnTo>
                  <a:lnTo>
                    <a:pt x="0" y="179398"/>
                  </a:lnTo>
                  <a:lnTo>
                    <a:pt x="6488" y="130217"/>
                  </a:lnTo>
                  <a:lnTo>
                    <a:pt x="24764" y="86376"/>
                  </a:lnTo>
                  <a:lnTo>
                    <a:pt x="53042" y="49654"/>
                  </a:lnTo>
                  <a:lnTo>
                    <a:pt x="89534" y="21831"/>
                  </a:lnTo>
                  <a:lnTo>
                    <a:pt x="132456" y="4686"/>
                  </a:lnTo>
                  <a:lnTo>
                    <a:pt x="180022" y="0"/>
                  </a:lnTo>
                  <a:lnTo>
                    <a:pt x="180022" y="363067"/>
                  </a:lnTo>
                  <a:close/>
                </a:path>
              </a:pathLst>
            </a:custGeom>
            <a:solidFill>
              <a:srgbClr val="6FAB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06642" y="2699848"/>
              <a:ext cx="162877" cy="1623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1018" y="2699848"/>
              <a:ext cx="162877" cy="162312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424214" y="1412580"/>
            <a:ext cx="688403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180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880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2074" y="3344717"/>
            <a:ext cx="142874" cy="14287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2074" y="4449617"/>
            <a:ext cx="142874" cy="14287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2074" y="6659416"/>
            <a:ext cx="142874" cy="14287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2074" y="7211866"/>
            <a:ext cx="142874" cy="14287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016000" y="3068194"/>
            <a:ext cx="16007080" cy="7207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algn="just">
              <a:lnSpc>
                <a:spcPct val="116900"/>
              </a:lnSpc>
              <a:spcBef>
                <a:spcPts val="95"/>
              </a:spcBef>
            </a:pP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All</a:t>
            </a:r>
            <a:r>
              <a:rPr sz="3100" spc="-13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shall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receive</a:t>
            </a:r>
            <a:r>
              <a:rPr sz="3100" spc="-13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compensation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15" dirty="0">
                <a:solidFill>
                  <a:srgbClr val="01014A"/>
                </a:solidFill>
                <a:latin typeface="Lucida Sans Unicode"/>
                <a:cs typeface="Lucida Sans Unicode"/>
              </a:rPr>
              <a:t>as</a:t>
            </a:r>
            <a:r>
              <a:rPr sz="3100" spc="-13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provided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in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salary</a:t>
            </a:r>
            <a:r>
              <a:rPr sz="3100" spc="-13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5" dirty="0">
                <a:solidFill>
                  <a:srgbClr val="01014A"/>
                </a:solidFill>
                <a:latin typeface="Lucida Sans Unicode"/>
                <a:cs typeface="Lucida Sans Unicode"/>
              </a:rPr>
              <a:t>schedule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for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salary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40" dirty="0">
                <a:solidFill>
                  <a:srgbClr val="01014A"/>
                </a:solidFill>
                <a:latin typeface="Lucida Sans Unicode"/>
                <a:cs typeface="Lucida Sans Unicode"/>
              </a:rPr>
              <a:t>range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for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position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in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which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they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are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employed.</a:t>
            </a:r>
            <a:endParaRPr sz="3100">
              <a:latin typeface="Lucida Sans Unicode"/>
              <a:cs typeface="Lucida Sans Unicode"/>
            </a:endParaRPr>
          </a:p>
          <a:p>
            <a:pPr marL="684530" marR="5080" algn="just">
              <a:lnSpc>
                <a:spcPct val="116900"/>
              </a:lnSpc>
              <a:spcBef>
                <a:spcPts val="5"/>
              </a:spcBef>
            </a:pPr>
            <a:r>
              <a:rPr sz="3100" spc="-105" dirty="0">
                <a:solidFill>
                  <a:srgbClr val="01014A"/>
                </a:solidFill>
                <a:latin typeface="Lucida Sans Unicode"/>
                <a:cs typeface="Lucida Sans Unicode"/>
              </a:rPr>
              <a:t>All</a:t>
            </a: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</a:t>
            </a:r>
            <a:r>
              <a:rPr sz="3100" spc="-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are</a:t>
            </a: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entitled</a:t>
            </a: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</a:t>
            </a:r>
            <a:r>
              <a:rPr sz="3100" spc="-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monthly</a:t>
            </a: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salary</a:t>
            </a:r>
            <a:r>
              <a:rPr sz="3100" spc="-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15" dirty="0">
                <a:solidFill>
                  <a:srgbClr val="01014A"/>
                </a:solidFill>
                <a:latin typeface="Lucida Sans Unicode"/>
                <a:cs typeface="Lucida Sans Unicode"/>
              </a:rPr>
              <a:t>as</a:t>
            </a: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long</a:t>
            </a:r>
            <a:r>
              <a:rPr sz="3100" spc="-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15" dirty="0">
                <a:solidFill>
                  <a:srgbClr val="01014A"/>
                </a:solidFill>
                <a:latin typeface="Lucida Sans Unicode"/>
                <a:cs typeface="Lucida Sans Unicode"/>
              </a:rPr>
              <a:t>as</a:t>
            </a: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are</a:t>
            </a: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working</a:t>
            </a:r>
            <a:r>
              <a:rPr sz="3100" spc="-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or</a:t>
            </a: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on</a:t>
            </a:r>
            <a:r>
              <a:rPr sz="3100" spc="-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official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leave.</a:t>
            </a:r>
            <a:endParaRPr sz="3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3100" b="1" spc="-23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3100" b="1" spc="-1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3100" b="1" spc="260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3100" b="1" spc="135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3100" b="1" spc="-27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b="1" spc="62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3100" b="1" spc="45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3100" b="1" spc="260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3100" b="1" spc="45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3100" b="1" spc="550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3100" b="1" spc="13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3100" b="1" spc="40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3100" b="1" spc="-27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3100" b="1" spc="13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3100" b="1" spc="39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3100" b="1" spc="300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3100" b="1" spc="22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3100" b="1" spc="260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3100" b="1" spc="39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3100" b="1" spc="-1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3100" b="1" spc="305" dirty="0">
                <a:solidFill>
                  <a:srgbClr val="01014A"/>
                </a:solidFill>
                <a:latin typeface="Trebuchet MS"/>
                <a:cs typeface="Trebuchet MS"/>
              </a:rPr>
              <a:t>b</a:t>
            </a:r>
            <a:r>
              <a:rPr sz="3100" b="1" spc="-1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3100" b="1" spc="-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3100" b="1" spc="-1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3100" b="1" spc="2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3100" b="1" spc="-1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3100" b="1" spc="13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3100" b="1" spc="40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endParaRPr sz="3100">
              <a:latin typeface="Trebuchet MS"/>
              <a:cs typeface="Trebuchet MS"/>
            </a:endParaRPr>
          </a:p>
          <a:p>
            <a:pPr marL="684530" algn="just">
              <a:lnSpc>
                <a:spcPct val="100000"/>
              </a:lnSpc>
              <a:spcBef>
                <a:spcPts val="630"/>
              </a:spcBef>
            </a:pPr>
            <a:r>
              <a:rPr sz="3100" spc="-100" dirty="0">
                <a:solidFill>
                  <a:srgbClr val="01014A"/>
                </a:solidFill>
                <a:latin typeface="Lucida Sans Unicode"/>
                <a:cs typeface="Lucida Sans Unicode"/>
              </a:rPr>
              <a:t>To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report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0" dirty="0">
                <a:solidFill>
                  <a:srgbClr val="01014A"/>
                </a:solidFill>
                <a:latin typeface="Lucida Sans Unicode"/>
                <a:cs typeface="Lucida Sans Unicode"/>
              </a:rPr>
              <a:t>who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are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not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working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keep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drawing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salary</a:t>
            </a:r>
            <a:endParaRPr sz="3100">
              <a:latin typeface="Lucida Sans Unicode"/>
              <a:cs typeface="Lucida Sans Unicode"/>
            </a:endParaRPr>
          </a:p>
          <a:p>
            <a:pPr marL="684530" marR="5080" algn="just">
              <a:lnSpc>
                <a:spcPct val="116900"/>
              </a:lnSpc>
              <a:spcBef>
                <a:spcPts val="5"/>
              </a:spcBef>
            </a:pP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In </a:t>
            </a: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line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with 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668th </a:t>
            </a:r>
            <a:r>
              <a:rPr sz="310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meeting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on </a:t>
            </a:r>
            <a:r>
              <a:rPr sz="3100" spc="-235" dirty="0">
                <a:solidFill>
                  <a:srgbClr val="01014A"/>
                </a:solidFill>
                <a:latin typeface="Lucida Sans Unicode"/>
                <a:cs typeface="Lucida Sans Unicode"/>
              </a:rPr>
              <a:t>14th </a:t>
            </a:r>
            <a:r>
              <a:rPr sz="3100" spc="85" dirty="0">
                <a:solidFill>
                  <a:srgbClr val="01014A"/>
                </a:solidFill>
                <a:latin typeface="Lucida Sans Unicode"/>
                <a:cs typeface="Lucida Sans Unicode"/>
              </a:rPr>
              <a:t>October </a:t>
            </a:r>
            <a:r>
              <a:rPr sz="3100" spc="-340" dirty="0">
                <a:solidFill>
                  <a:srgbClr val="01014A"/>
                </a:solidFill>
                <a:latin typeface="Lucida Sans Unicode"/>
                <a:cs typeface="Lucida Sans Unicode"/>
              </a:rPr>
              <a:t>2021,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 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Appointments </a:t>
            </a: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Board</a:t>
            </a:r>
            <a:r>
              <a:rPr sz="3100" spc="-4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5" dirty="0">
                <a:solidFill>
                  <a:srgbClr val="01014A"/>
                </a:solidFill>
                <a:latin typeface="Lucida Sans Unicode"/>
                <a:cs typeface="Lucida Sans Unicode"/>
              </a:rPr>
              <a:t>directed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that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College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0" dirty="0">
                <a:solidFill>
                  <a:srgbClr val="01014A"/>
                </a:solidFill>
                <a:latin typeface="Lucida Sans Unicode"/>
                <a:cs typeface="Lucida Sans Unicode"/>
              </a:rPr>
              <a:t>Principals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0" dirty="0">
                <a:solidFill>
                  <a:srgbClr val="01014A"/>
                </a:solidFill>
                <a:latin typeface="Lucida Sans Unicode"/>
                <a:cs typeface="Lucida Sans Unicode"/>
              </a:rPr>
              <a:t>Head</a:t>
            </a:r>
            <a:r>
              <a:rPr sz="3100" spc="-4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Administrative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5" dirty="0">
                <a:solidFill>
                  <a:srgbClr val="01014A"/>
                </a:solidFill>
                <a:latin typeface="Lucida Sans Unicode"/>
                <a:cs typeface="Lucida Sans Unicode"/>
              </a:rPr>
              <a:t>Units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must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submit</a:t>
            </a:r>
            <a:r>
              <a:rPr sz="3100" spc="-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0" dirty="0">
                <a:solidFill>
                  <a:srgbClr val="01014A"/>
                </a:solidFill>
                <a:latin typeface="Lucida Sans Unicode"/>
                <a:cs typeface="Lucida Sans Unicode"/>
              </a:rPr>
              <a:t>duly</a:t>
            </a:r>
            <a:r>
              <a:rPr sz="3100" spc="-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signed</a:t>
            </a:r>
            <a:r>
              <a:rPr sz="3100" spc="-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monthly</a:t>
            </a:r>
            <a:r>
              <a:rPr sz="3100" spc="-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0" dirty="0">
                <a:solidFill>
                  <a:srgbClr val="01014A"/>
                </a:solidFill>
                <a:latin typeface="Lucida Sans Unicode"/>
                <a:cs typeface="Lucida Sans Unicode"/>
              </a:rPr>
              <a:t>schedules</a:t>
            </a:r>
            <a:r>
              <a:rPr sz="3100" spc="-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</a:t>
            </a:r>
            <a:r>
              <a:rPr sz="3100" spc="-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in</a:t>
            </a:r>
            <a:r>
              <a:rPr sz="3100" spc="-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post</a:t>
            </a:r>
            <a:r>
              <a:rPr sz="3100" spc="-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</a:t>
            </a:r>
            <a:r>
              <a:rPr sz="3100" spc="-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</a:t>
            </a:r>
            <a:r>
              <a:rPr sz="3100" spc="-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on</a:t>
            </a:r>
            <a:r>
              <a:rPr sz="3100" spc="-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official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leave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Directorate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35" dirty="0">
                <a:solidFill>
                  <a:srgbClr val="01014A"/>
                </a:solidFill>
                <a:latin typeface="Lucida Sans Unicode"/>
                <a:cs typeface="Lucida Sans Unicode"/>
              </a:rPr>
              <a:t>Human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resources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65" dirty="0">
                <a:solidFill>
                  <a:srgbClr val="01014A"/>
                </a:solidFill>
                <a:latin typeface="Lucida Sans Unicode"/>
                <a:cs typeface="Lucida Sans Unicode"/>
              </a:rPr>
              <a:t>copy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Secretary.</a:t>
            </a:r>
            <a:endParaRPr sz="3100">
              <a:latin typeface="Lucida Sans Unicode"/>
              <a:cs typeface="Lucida Sans Unicode"/>
            </a:endParaRPr>
          </a:p>
          <a:p>
            <a:pPr marL="12700" marR="5080">
              <a:lnSpc>
                <a:spcPct val="116900"/>
              </a:lnSpc>
              <a:tabLst>
                <a:tab pos="3128010" algn="l"/>
                <a:tab pos="4773930" algn="l"/>
                <a:tab pos="5416550" algn="l"/>
                <a:tab pos="8043545" algn="l"/>
                <a:tab pos="8792210" algn="l"/>
                <a:tab pos="9871075" algn="l"/>
                <a:tab pos="10619740" algn="l"/>
                <a:tab pos="11558270" algn="l"/>
                <a:tab pos="12981940" algn="l"/>
                <a:tab pos="14650719" algn="l"/>
                <a:tab pos="15323185" algn="l"/>
              </a:tabLst>
            </a:pPr>
            <a:r>
              <a:rPr sz="3100" b="1" spc="26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3100" b="1" spc="305" dirty="0">
                <a:solidFill>
                  <a:srgbClr val="01014A"/>
                </a:solidFill>
                <a:latin typeface="Trebuchet MS"/>
                <a:cs typeface="Trebuchet MS"/>
              </a:rPr>
              <a:t>b</a:t>
            </a:r>
            <a:r>
              <a:rPr sz="3100" b="1" spc="39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3100" b="1" spc="13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3100" b="1" spc="305" dirty="0">
                <a:solidFill>
                  <a:srgbClr val="01014A"/>
                </a:solidFill>
                <a:latin typeface="Trebuchet MS"/>
                <a:cs typeface="Trebuchet MS"/>
              </a:rPr>
              <a:t>v</a:t>
            </a:r>
            <a:r>
              <a:rPr sz="3100" b="1" spc="45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3100" b="1" spc="2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3100" b="1" spc="-1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3100" b="1" spc="22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3100" b="1" spc="260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3100" b="1" spc="39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3100" b="1" spc="-265" dirty="0">
                <a:solidFill>
                  <a:srgbClr val="01014A"/>
                </a:solidFill>
                <a:latin typeface="Trebuchet MS"/>
                <a:cs typeface="Trebuchet MS"/>
              </a:rPr>
              <a:t>.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	</a:t>
            </a:r>
            <a:r>
              <a:rPr sz="3100" b="1" spc="265" dirty="0">
                <a:solidFill>
                  <a:srgbClr val="01014A"/>
                </a:solidFill>
                <a:latin typeface="Trebuchet MS"/>
                <a:cs typeface="Trebuchet MS"/>
              </a:rPr>
              <a:t>D</a:t>
            </a:r>
            <a:r>
              <a:rPr sz="3100" b="1" spc="13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3100" b="1" spc="-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3100" b="1" spc="45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3100" b="1" spc="305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r>
              <a:rPr sz="3100" b="1" spc="40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	</a:t>
            </a:r>
            <a:r>
              <a:rPr sz="3100" b="1" spc="-1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3100" b="1" spc="265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	</a:t>
            </a:r>
            <a:r>
              <a:rPr sz="3100" b="1" spc="39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3100" b="1" spc="260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3100" b="1" spc="305" dirty="0">
                <a:solidFill>
                  <a:srgbClr val="01014A"/>
                </a:solidFill>
                <a:latin typeface="Trebuchet MS"/>
                <a:cs typeface="Trebuchet MS"/>
              </a:rPr>
              <a:t>b</a:t>
            </a:r>
            <a:r>
              <a:rPr sz="3100" b="1" spc="62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3100" b="1" spc="-1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3100" b="1" spc="395" dirty="0">
                <a:solidFill>
                  <a:srgbClr val="01014A"/>
                </a:solidFill>
                <a:latin typeface="Trebuchet MS"/>
                <a:cs typeface="Trebuchet MS"/>
              </a:rPr>
              <a:t>ss</a:t>
            </a:r>
            <a:r>
              <a:rPr sz="3100" b="1" spc="-1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3100" b="1" spc="22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3100" b="1" spc="265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	</a:t>
            </a:r>
            <a:r>
              <a:rPr sz="3100" b="1" spc="45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3100" b="1" spc="40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	</a:t>
            </a:r>
            <a:r>
              <a:rPr sz="3100" b="1" spc="260" dirty="0">
                <a:solidFill>
                  <a:srgbClr val="01014A"/>
                </a:solidFill>
                <a:latin typeface="Trebuchet MS"/>
                <a:cs typeface="Trebuchet MS"/>
              </a:rPr>
              <a:t>w</a:t>
            </a:r>
            <a:r>
              <a:rPr sz="3100" b="1" spc="13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3100" b="1" spc="-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l	</a:t>
            </a:r>
            <a:r>
              <a:rPr sz="3100" b="1" spc="45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3100" b="1" spc="40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	</a:t>
            </a:r>
            <a:r>
              <a:rPr sz="3100" b="1" spc="260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3100" b="1" spc="22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3100" b="1" spc="3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	</a:t>
            </a:r>
            <a:r>
              <a:rPr sz="3100" b="1" spc="305" dirty="0">
                <a:solidFill>
                  <a:srgbClr val="01014A"/>
                </a:solidFill>
                <a:latin typeface="Trebuchet MS"/>
                <a:cs typeface="Trebuchet MS"/>
              </a:rPr>
              <a:t>b</a:t>
            </a:r>
            <a:r>
              <a:rPr sz="3100" b="1" spc="13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3100" b="1" spc="-1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3100" b="1" spc="260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3100" b="1" spc="555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	</a:t>
            </a:r>
            <a:r>
              <a:rPr sz="3100" b="1" spc="254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3100" b="1" spc="22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3100" b="1" spc="260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3100" b="1" spc="13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3100" b="1" spc="39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3100" b="1" spc="3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	</a:t>
            </a:r>
            <a:r>
              <a:rPr sz="3100" b="1" spc="2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3100" b="1" spc="225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3100" b="1" dirty="0">
                <a:solidFill>
                  <a:srgbClr val="01014A"/>
                </a:solidFill>
                <a:latin typeface="Trebuchet MS"/>
                <a:cs typeface="Trebuchet MS"/>
              </a:rPr>
              <a:t>	</a:t>
            </a:r>
            <a:r>
              <a:rPr sz="3100" b="1" spc="2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3100" b="1" spc="254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3100" b="1" spc="90" dirty="0">
                <a:solidFill>
                  <a:srgbClr val="01014A"/>
                </a:solidFill>
                <a:latin typeface="Trebuchet MS"/>
                <a:cs typeface="Trebuchet MS"/>
              </a:rPr>
              <a:t>e  directive.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75428" y="5967673"/>
              <a:ext cx="1199515" cy="575310"/>
            </a:xfrm>
            <a:custGeom>
              <a:avLst/>
              <a:gdLst/>
              <a:ahLst/>
              <a:cxnLst/>
              <a:rect l="l" t="t" r="r" b="b"/>
              <a:pathLst>
                <a:path w="1199515" h="575309">
                  <a:moveTo>
                    <a:pt x="232881" y="501650"/>
                  </a:moveTo>
                  <a:lnTo>
                    <a:pt x="219056" y="501650"/>
                  </a:lnTo>
                  <a:lnTo>
                    <a:pt x="212142" y="500380"/>
                  </a:lnTo>
                  <a:lnTo>
                    <a:pt x="205226" y="500380"/>
                  </a:lnTo>
                  <a:lnTo>
                    <a:pt x="156749" y="496570"/>
                  </a:lnTo>
                  <a:lnTo>
                    <a:pt x="108748" y="490220"/>
                  </a:lnTo>
                  <a:lnTo>
                    <a:pt x="61391" y="478790"/>
                  </a:lnTo>
                  <a:lnTo>
                    <a:pt x="14845" y="464820"/>
                  </a:lnTo>
                  <a:lnTo>
                    <a:pt x="0" y="444500"/>
                  </a:lnTo>
                  <a:lnTo>
                    <a:pt x="0" y="429260"/>
                  </a:lnTo>
                  <a:lnTo>
                    <a:pt x="6143" y="375920"/>
                  </a:lnTo>
                  <a:lnTo>
                    <a:pt x="23781" y="326390"/>
                  </a:lnTo>
                  <a:lnTo>
                    <a:pt x="51726" y="281940"/>
                  </a:lnTo>
                  <a:lnTo>
                    <a:pt x="88789" y="246380"/>
                  </a:lnTo>
                  <a:lnTo>
                    <a:pt x="133783" y="218440"/>
                  </a:lnTo>
                  <a:lnTo>
                    <a:pt x="119766" y="199390"/>
                  </a:lnTo>
                  <a:lnTo>
                    <a:pt x="109525" y="177800"/>
                  </a:lnTo>
                  <a:lnTo>
                    <a:pt x="103245" y="154940"/>
                  </a:lnTo>
                  <a:lnTo>
                    <a:pt x="101110" y="130810"/>
                  </a:lnTo>
                  <a:lnTo>
                    <a:pt x="103640" y="105410"/>
                  </a:lnTo>
                  <a:lnTo>
                    <a:pt x="123171" y="58420"/>
                  </a:lnTo>
                  <a:lnTo>
                    <a:pt x="159803" y="21590"/>
                  </a:lnTo>
                  <a:lnTo>
                    <a:pt x="206956" y="1270"/>
                  </a:lnTo>
                  <a:lnTo>
                    <a:pt x="232858" y="0"/>
                  </a:lnTo>
                  <a:lnTo>
                    <a:pt x="258760" y="1270"/>
                  </a:lnTo>
                  <a:lnTo>
                    <a:pt x="283303" y="8890"/>
                  </a:lnTo>
                  <a:lnTo>
                    <a:pt x="305913" y="21590"/>
                  </a:lnTo>
                  <a:lnTo>
                    <a:pt x="326019" y="38100"/>
                  </a:lnTo>
                  <a:lnTo>
                    <a:pt x="330150" y="43180"/>
                  </a:lnTo>
                  <a:lnTo>
                    <a:pt x="232852" y="43180"/>
                  </a:lnTo>
                  <a:lnTo>
                    <a:pt x="198696" y="50800"/>
                  </a:lnTo>
                  <a:lnTo>
                    <a:pt x="170771" y="68580"/>
                  </a:lnTo>
                  <a:lnTo>
                    <a:pt x="151927" y="96520"/>
                  </a:lnTo>
                  <a:lnTo>
                    <a:pt x="145013" y="130810"/>
                  </a:lnTo>
                  <a:lnTo>
                    <a:pt x="151926" y="165100"/>
                  </a:lnTo>
                  <a:lnTo>
                    <a:pt x="170769" y="193040"/>
                  </a:lnTo>
                  <a:lnTo>
                    <a:pt x="198693" y="212090"/>
                  </a:lnTo>
                  <a:lnTo>
                    <a:pt x="232852" y="218440"/>
                  </a:lnTo>
                  <a:lnTo>
                    <a:pt x="331933" y="218440"/>
                  </a:lnTo>
                  <a:lnTo>
                    <a:pt x="366772" y="238760"/>
                  </a:lnTo>
                  <a:lnTo>
                    <a:pt x="379042" y="248920"/>
                  </a:lnTo>
                  <a:lnTo>
                    <a:pt x="173015" y="248920"/>
                  </a:lnTo>
                  <a:lnTo>
                    <a:pt x="172165" y="250190"/>
                  </a:lnTo>
                  <a:lnTo>
                    <a:pt x="171281" y="250190"/>
                  </a:lnTo>
                  <a:lnTo>
                    <a:pt x="128845" y="270510"/>
                  </a:lnTo>
                  <a:lnTo>
                    <a:pt x="93639" y="300990"/>
                  </a:lnTo>
                  <a:lnTo>
                    <a:pt x="66913" y="337820"/>
                  </a:lnTo>
                  <a:lnTo>
                    <a:pt x="49919" y="381000"/>
                  </a:lnTo>
                  <a:lnTo>
                    <a:pt x="43908" y="427990"/>
                  </a:lnTo>
                  <a:lnTo>
                    <a:pt x="83907" y="439420"/>
                  </a:lnTo>
                  <a:lnTo>
                    <a:pt x="124506" y="448310"/>
                  </a:lnTo>
                  <a:lnTo>
                    <a:pt x="165586" y="453390"/>
                  </a:lnTo>
                  <a:lnTo>
                    <a:pt x="207029" y="457200"/>
                  </a:lnTo>
                  <a:lnTo>
                    <a:pt x="416400" y="457200"/>
                  </a:lnTo>
                  <a:lnTo>
                    <a:pt x="412393" y="487680"/>
                  </a:lnTo>
                  <a:lnTo>
                    <a:pt x="367115" y="487680"/>
                  </a:lnTo>
                  <a:lnTo>
                    <a:pt x="333842" y="494030"/>
                  </a:lnTo>
                  <a:lnTo>
                    <a:pt x="300340" y="497840"/>
                  </a:lnTo>
                  <a:lnTo>
                    <a:pt x="266668" y="500380"/>
                  </a:lnTo>
                  <a:lnTo>
                    <a:pt x="232881" y="501650"/>
                  </a:lnTo>
                  <a:close/>
                </a:path>
                <a:path w="1199515" h="575309">
                  <a:moveTo>
                    <a:pt x="805234" y="330200"/>
                  </a:moveTo>
                  <a:lnTo>
                    <a:pt x="755384" y="330200"/>
                  </a:lnTo>
                  <a:lnTo>
                    <a:pt x="764556" y="312420"/>
                  </a:lnTo>
                  <a:lnTo>
                    <a:pt x="787166" y="279400"/>
                  </a:lnTo>
                  <a:lnTo>
                    <a:pt x="815503" y="251460"/>
                  </a:lnTo>
                  <a:lnTo>
                    <a:pt x="848960" y="227330"/>
                  </a:lnTo>
                  <a:lnTo>
                    <a:pt x="867080" y="218440"/>
                  </a:lnTo>
                  <a:lnTo>
                    <a:pt x="853056" y="199390"/>
                  </a:lnTo>
                  <a:lnTo>
                    <a:pt x="842809" y="177800"/>
                  </a:lnTo>
                  <a:lnTo>
                    <a:pt x="836525" y="154940"/>
                  </a:lnTo>
                  <a:lnTo>
                    <a:pt x="834390" y="130810"/>
                  </a:lnTo>
                  <a:lnTo>
                    <a:pt x="836920" y="105410"/>
                  </a:lnTo>
                  <a:lnTo>
                    <a:pt x="856450" y="58420"/>
                  </a:lnTo>
                  <a:lnTo>
                    <a:pt x="893082" y="21590"/>
                  </a:lnTo>
                  <a:lnTo>
                    <a:pt x="940233" y="1270"/>
                  </a:lnTo>
                  <a:lnTo>
                    <a:pt x="966138" y="0"/>
                  </a:lnTo>
                  <a:lnTo>
                    <a:pt x="992040" y="1270"/>
                  </a:lnTo>
                  <a:lnTo>
                    <a:pt x="1016583" y="8890"/>
                  </a:lnTo>
                  <a:lnTo>
                    <a:pt x="1039193" y="21590"/>
                  </a:lnTo>
                  <a:lnTo>
                    <a:pt x="1059298" y="38100"/>
                  </a:lnTo>
                  <a:lnTo>
                    <a:pt x="1063430" y="43180"/>
                  </a:lnTo>
                  <a:lnTo>
                    <a:pt x="966143" y="43180"/>
                  </a:lnTo>
                  <a:lnTo>
                    <a:pt x="931987" y="50800"/>
                  </a:lnTo>
                  <a:lnTo>
                    <a:pt x="904062" y="68580"/>
                  </a:lnTo>
                  <a:lnTo>
                    <a:pt x="885218" y="96520"/>
                  </a:lnTo>
                  <a:lnTo>
                    <a:pt x="878304" y="130810"/>
                  </a:lnTo>
                  <a:lnTo>
                    <a:pt x="885217" y="165100"/>
                  </a:lnTo>
                  <a:lnTo>
                    <a:pt x="904060" y="193040"/>
                  </a:lnTo>
                  <a:lnTo>
                    <a:pt x="931984" y="212090"/>
                  </a:lnTo>
                  <a:lnTo>
                    <a:pt x="966143" y="218440"/>
                  </a:lnTo>
                  <a:lnTo>
                    <a:pt x="1065212" y="218440"/>
                  </a:lnTo>
                  <a:lnTo>
                    <a:pt x="1081743" y="226060"/>
                  </a:lnTo>
                  <a:lnTo>
                    <a:pt x="1089755" y="231140"/>
                  </a:lnTo>
                  <a:lnTo>
                    <a:pt x="1097589" y="236220"/>
                  </a:lnTo>
                  <a:lnTo>
                    <a:pt x="1112446" y="247650"/>
                  </a:lnTo>
                  <a:lnTo>
                    <a:pt x="1113836" y="248920"/>
                  </a:lnTo>
                  <a:lnTo>
                    <a:pt x="906306" y="248920"/>
                  </a:lnTo>
                  <a:lnTo>
                    <a:pt x="905456" y="250190"/>
                  </a:lnTo>
                  <a:lnTo>
                    <a:pt x="904572" y="250190"/>
                  </a:lnTo>
                  <a:lnTo>
                    <a:pt x="884546" y="257810"/>
                  </a:lnTo>
                  <a:lnTo>
                    <a:pt x="847852" y="281940"/>
                  </a:lnTo>
                  <a:lnTo>
                    <a:pt x="817928" y="311150"/>
                  </a:lnTo>
                  <a:lnTo>
                    <a:pt x="805952" y="328930"/>
                  </a:lnTo>
                  <a:lnTo>
                    <a:pt x="805234" y="330200"/>
                  </a:lnTo>
                  <a:close/>
                </a:path>
                <a:path w="1199515" h="575309">
                  <a:moveTo>
                    <a:pt x="331933" y="218440"/>
                  </a:moveTo>
                  <a:lnTo>
                    <a:pt x="232852" y="218440"/>
                  </a:lnTo>
                  <a:lnTo>
                    <a:pt x="267011" y="212090"/>
                  </a:lnTo>
                  <a:lnTo>
                    <a:pt x="294936" y="193040"/>
                  </a:lnTo>
                  <a:lnTo>
                    <a:pt x="313778" y="165100"/>
                  </a:lnTo>
                  <a:lnTo>
                    <a:pt x="320692" y="130810"/>
                  </a:lnTo>
                  <a:lnTo>
                    <a:pt x="313778" y="96520"/>
                  </a:lnTo>
                  <a:lnTo>
                    <a:pt x="294934" y="68580"/>
                  </a:lnTo>
                  <a:lnTo>
                    <a:pt x="267009" y="50800"/>
                  </a:lnTo>
                  <a:lnTo>
                    <a:pt x="232852" y="43180"/>
                  </a:lnTo>
                  <a:lnTo>
                    <a:pt x="330150" y="43180"/>
                  </a:lnTo>
                  <a:lnTo>
                    <a:pt x="342545" y="58420"/>
                  </a:lnTo>
                  <a:lnTo>
                    <a:pt x="354643" y="81280"/>
                  </a:lnTo>
                  <a:lnTo>
                    <a:pt x="362076" y="105410"/>
                  </a:lnTo>
                  <a:lnTo>
                    <a:pt x="364606" y="130810"/>
                  </a:lnTo>
                  <a:lnTo>
                    <a:pt x="362472" y="154940"/>
                  </a:lnTo>
                  <a:lnTo>
                    <a:pt x="356191" y="177800"/>
                  </a:lnTo>
                  <a:lnTo>
                    <a:pt x="345950" y="199390"/>
                  </a:lnTo>
                  <a:lnTo>
                    <a:pt x="331933" y="218440"/>
                  </a:lnTo>
                  <a:close/>
                </a:path>
                <a:path w="1199515" h="575309">
                  <a:moveTo>
                    <a:pt x="1065212" y="218440"/>
                  </a:moveTo>
                  <a:lnTo>
                    <a:pt x="966143" y="218440"/>
                  </a:lnTo>
                  <a:lnTo>
                    <a:pt x="1000303" y="212090"/>
                  </a:lnTo>
                  <a:lnTo>
                    <a:pt x="1028227" y="193040"/>
                  </a:lnTo>
                  <a:lnTo>
                    <a:pt x="1047069" y="165100"/>
                  </a:lnTo>
                  <a:lnTo>
                    <a:pt x="1053983" y="130810"/>
                  </a:lnTo>
                  <a:lnTo>
                    <a:pt x="1047069" y="96520"/>
                  </a:lnTo>
                  <a:lnTo>
                    <a:pt x="1028225" y="68580"/>
                  </a:lnTo>
                  <a:lnTo>
                    <a:pt x="1000300" y="50800"/>
                  </a:lnTo>
                  <a:lnTo>
                    <a:pt x="966143" y="43180"/>
                  </a:lnTo>
                  <a:lnTo>
                    <a:pt x="1063430" y="43180"/>
                  </a:lnTo>
                  <a:lnTo>
                    <a:pt x="1075825" y="58420"/>
                  </a:lnTo>
                  <a:lnTo>
                    <a:pt x="1087923" y="81280"/>
                  </a:lnTo>
                  <a:lnTo>
                    <a:pt x="1095355" y="105410"/>
                  </a:lnTo>
                  <a:lnTo>
                    <a:pt x="1097886" y="130810"/>
                  </a:lnTo>
                  <a:lnTo>
                    <a:pt x="1095752" y="154940"/>
                  </a:lnTo>
                  <a:lnTo>
                    <a:pt x="1089473" y="177800"/>
                  </a:lnTo>
                  <a:lnTo>
                    <a:pt x="1079232" y="199390"/>
                  </a:lnTo>
                  <a:lnTo>
                    <a:pt x="1065212" y="218440"/>
                  </a:lnTo>
                  <a:close/>
                </a:path>
                <a:path w="1199515" h="575309">
                  <a:moveTo>
                    <a:pt x="525448" y="330200"/>
                  </a:moveTo>
                  <a:lnTo>
                    <a:pt x="443617" y="330200"/>
                  </a:lnTo>
                  <a:lnTo>
                    <a:pt x="456616" y="318770"/>
                  </a:lnTo>
                  <a:lnTo>
                    <a:pt x="470443" y="308610"/>
                  </a:lnTo>
                  <a:lnTo>
                    <a:pt x="485057" y="299720"/>
                  </a:lnTo>
                  <a:lnTo>
                    <a:pt x="500420" y="292100"/>
                  </a:lnTo>
                  <a:lnTo>
                    <a:pt x="486403" y="273050"/>
                  </a:lnTo>
                  <a:lnTo>
                    <a:pt x="476162" y="251460"/>
                  </a:lnTo>
                  <a:lnTo>
                    <a:pt x="469882" y="228600"/>
                  </a:lnTo>
                  <a:lnTo>
                    <a:pt x="467747" y="204470"/>
                  </a:lnTo>
                  <a:lnTo>
                    <a:pt x="470277" y="179070"/>
                  </a:lnTo>
                  <a:lnTo>
                    <a:pt x="489808" y="132080"/>
                  </a:lnTo>
                  <a:lnTo>
                    <a:pt x="526439" y="95250"/>
                  </a:lnTo>
                  <a:lnTo>
                    <a:pt x="573590" y="76200"/>
                  </a:lnTo>
                  <a:lnTo>
                    <a:pt x="599495" y="73660"/>
                  </a:lnTo>
                  <a:lnTo>
                    <a:pt x="625397" y="76200"/>
                  </a:lnTo>
                  <a:lnTo>
                    <a:pt x="649940" y="83820"/>
                  </a:lnTo>
                  <a:lnTo>
                    <a:pt x="672550" y="95250"/>
                  </a:lnTo>
                  <a:lnTo>
                    <a:pt x="692656" y="111760"/>
                  </a:lnTo>
                  <a:lnTo>
                    <a:pt x="696787" y="116840"/>
                  </a:lnTo>
                  <a:lnTo>
                    <a:pt x="599501" y="116840"/>
                  </a:lnTo>
                  <a:lnTo>
                    <a:pt x="565342" y="124460"/>
                  </a:lnTo>
                  <a:lnTo>
                    <a:pt x="537417" y="143510"/>
                  </a:lnTo>
                  <a:lnTo>
                    <a:pt x="518575" y="171450"/>
                  </a:lnTo>
                  <a:lnTo>
                    <a:pt x="511661" y="204470"/>
                  </a:lnTo>
                  <a:lnTo>
                    <a:pt x="518575" y="238760"/>
                  </a:lnTo>
                  <a:lnTo>
                    <a:pt x="537417" y="266700"/>
                  </a:lnTo>
                  <a:lnTo>
                    <a:pt x="565342" y="285750"/>
                  </a:lnTo>
                  <a:lnTo>
                    <a:pt x="599501" y="293370"/>
                  </a:lnTo>
                  <a:lnTo>
                    <a:pt x="701352" y="293370"/>
                  </a:lnTo>
                  <a:lnTo>
                    <a:pt x="706917" y="295910"/>
                  </a:lnTo>
                  <a:lnTo>
                    <a:pt x="715100" y="300990"/>
                  </a:lnTo>
                  <a:lnTo>
                    <a:pt x="723113" y="304800"/>
                  </a:lnTo>
                  <a:lnTo>
                    <a:pt x="730946" y="309880"/>
                  </a:lnTo>
                  <a:lnTo>
                    <a:pt x="737306" y="314960"/>
                  </a:lnTo>
                  <a:lnTo>
                    <a:pt x="743501" y="320040"/>
                  </a:lnTo>
                  <a:lnTo>
                    <a:pt x="746515" y="322580"/>
                  </a:lnTo>
                  <a:lnTo>
                    <a:pt x="540485" y="322580"/>
                  </a:lnTo>
                  <a:lnTo>
                    <a:pt x="539664" y="323850"/>
                  </a:lnTo>
                  <a:lnTo>
                    <a:pt x="537930" y="323850"/>
                  </a:lnTo>
                  <a:lnTo>
                    <a:pt x="525448" y="330200"/>
                  </a:lnTo>
                  <a:close/>
                </a:path>
                <a:path w="1199515" h="575309">
                  <a:moveTo>
                    <a:pt x="701352" y="293370"/>
                  </a:moveTo>
                  <a:lnTo>
                    <a:pt x="599501" y="293370"/>
                  </a:lnTo>
                  <a:lnTo>
                    <a:pt x="633660" y="285750"/>
                  </a:lnTo>
                  <a:lnTo>
                    <a:pt x="661584" y="266700"/>
                  </a:lnTo>
                  <a:lnTo>
                    <a:pt x="680427" y="238760"/>
                  </a:lnTo>
                  <a:lnTo>
                    <a:pt x="687340" y="204470"/>
                  </a:lnTo>
                  <a:lnTo>
                    <a:pt x="680426" y="171450"/>
                  </a:lnTo>
                  <a:lnTo>
                    <a:pt x="661582" y="143510"/>
                  </a:lnTo>
                  <a:lnTo>
                    <a:pt x="633657" y="124460"/>
                  </a:lnTo>
                  <a:lnTo>
                    <a:pt x="599501" y="116840"/>
                  </a:lnTo>
                  <a:lnTo>
                    <a:pt x="696787" y="116840"/>
                  </a:lnTo>
                  <a:lnTo>
                    <a:pt x="709182" y="132080"/>
                  </a:lnTo>
                  <a:lnTo>
                    <a:pt x="721280" y="154940"/>
                  </a:lnTo>
                  <a:lnTo>
                    <a:pt x="728713" y="179070"/>
                  </a:lnTo>
                  <a:lnTo>
                    <a:pt x="731243" y="204470"/>
                  </a:lnTo>
                  <a:lnTo>
                    <a:pt x="729109" y="228600"/>
                  </a:lnTo>
                  <a:lnTo>
                    <a:pt x="722830" y="251460"/>
                  </a:lnTo>
                  <a:lnTo>
                    <a:pt x="712589" y="273050"/>
                  </a:lnTo>
                  <a:lnTo>
                    <a:pt x="698570" y="292100"/>
                  </a:lnTo>
                  <a:lnTo>
                    <a:pt x="701352" y="293370"/>
                  </a:lnTo>
                  <a:close/>
                </a:path>
                <a:path w="1199515" h="575309">
                  <a:moveTo>
                    <a:pt x="232852" y="262890"/>
                  </a:moveTo>
                  <a:lnTo>
                    <a:pt x="217386" y="261620"/>
                  </a:lnTo>
                  <a:lnTo>
                    <a:pt x="202316" y="259080"/>
                  </a:lnTo>
                  <a:lnTo>
                    <a:pt x="187760" y="255270"/>
                  </a:lnTo>
                  <a:lnTo>
                    <a:pt x="173836" y="248920"/>
                  </a:lnTo>
                  <a:lnTo>
                    <a:pt x="291606" y="248920"/>
                  </a:lnTo>
                  <a:lnTo>
                    <a:pt x="277736" y="255270"/>
                  </a:lnTo>
                  <a:lnTo>
                    <a:pt x="263243" y="259080"/>
                  </a:lnTo>
                  <a:lnTo>
                    <a:pt x="248243" y="261620"/>
                  </a:lnTo>
                  <a:lnTo>
                    <a:pt x="232852" y="262890"/>
                  </a:lnTo>
                  <a:close/>
                </a:path>
                <a:path w="1199515" h="575309">
                  <a:moveTo>
                    <a:pt x="416400" y="457200"/>
                  </a:moveTo>
                  <a:lnTo>
                    <a:pt x="249348" y="457200"/>
                  </a:lnTo>
                  <a:lnTo>
                    <a:pt x="291520" y="454660"/>
                  </a:lnTo>
                  <a:lnTo>
                    <a:pt x="333417" y="449580"/>
                  </a:lnTo>
                  <a:lnTo>
                    <a:pt x="374912" y="440690"/>
                  </a:lnTo>
                  <a:lnTo>
                    <a:pt x="381409" y="421640"/>
                  </a:lnTo>
                  <a:lnTo>
                    <a:pt x="389652" y="401320"/>
                  </a:lnTo>
                  <a:lnTo>
                    <a:pt x="399564" y="383540"/>
                  </a:lnTo>
                  <a:lnTo>
                    <a:pt x="411069" y="365760"/>
                  </a:lnTo>
                  <a:lnTo>
                    <a:pt x="391973" y="326390"/>
                  </a:lnTo>
                  <a:lnTo>
                    <a:pt x="364861" y="293370"/>
                  </a:lnTo>
                  <a:lnTo>
                    <a:pt x="330987" y="266700"/>
                  </a:lnTo>
                  <a:lnTo>
                    <a:pt x="291606" y="248920"/>
                  </a:lnTo>
                  <a:lnTo>
                    <a:pt x="379042" y="248920"/>
                  </a:lnTo>
                  <a:lnTo>
                    <a:pt x="397448" y="264160"/>
                  </a:lnTo>
                  <a:lnTo>
                    <a:pt x="423288" y="294640"/>
                  </a:lnTo>
                  <a:lnTo>
                    <a:pt x="443617" y="330200"/>
                  </a:lnTo>
                  <a:lnTo>
                    <a:pt x="525448" y="330200"/>
                  </a:lnTo>
                  <a:lnTo>
                    <a:pt x="495493" y="345440"/>
                  </a:lnTo>
                  <a:lnTo>
                    <a:pt x="460287" y="374650"/>
                  </a:lnTo>
                  <a:lnTo>
                    <a:pt x="433561" y="412750"/>
                  </a:lnTo>
                  <a:lnTo>
                    <a:pt x="416567" y="455930"/>
                  </a:lnTo>
                  <a:lnTo>
                    <a:pt x="416400" y="457200"/>
                  </a:lnTo>
                  <a:close/>
                </a:path>
                <a:path w="1199515" h="575309">
                  <a:moveTo>
                    <a:pt x="966143" y="262890"/>
                  </a:moveTo>
                  <a:lnTo>
                    <a:pt x="950677" y="261620"/>
                  </a:lnTo>
                  <a:lnTo>
                    <a:pt x="935607" y="259080"/>
                  </a:lnTo>
                  <a:lnTo>
                    <a:pt x="921051" y="255270"/>
                  </a:lnTo>
                  <a:lnTo>
                    <a:pt x="907127" y="248920"/>
                  </a:lnTo>
                  <a:lnTo>
                    <a:pt x="1024897" y="248920"/>
                  </a:lnTo>
                  <a:lnTo>
                    <a:pt x="1011029" y="255270"/>
                  </a:lnTo>
                  <a:lnTo>
                    <a:pt x="996536" y="259080"/>
                  </a:lnTo>
                  <a:lnTo>
                    <a:pt x="981535" y="261620"/>
                  </a:lnTo>
                  <a:lnTo>
                    <a:pt x="966143" y="262890"/>
                  </a:lnTo>
                  <a:close/>
                </a:path>
                <a:path w="1199515" h="575309">
                  <a:moveTo>
                    <a:pt x="1194900" y="457200"/>
                  </a:moveTo>
                  <a:lnTo>
                    <a:pt x="966677" y="457200"/>
                  </a:lnTo>
                  <a:lnTo>
                    <a:pt x="1014346" y="455930"/>
                  </a:lnTo>
                  <a:lnTo>
                    <a:pt x="1061767" y="449580"/>
                  </a:lnTo>
                  <a:lnTo>
                    <a:pt x="1108746" y="440690"/>
                  </a:lnTo>
                  <a:lnTo>
                    <a:pt x="1155088" y="427990"/>
                  </a:lnTo>
                  <a:lnTo>
                    <a:pt x="1152544" y="397510"/>
                  </a:lnTo>
                  <a:lnTo>
                    <a:pt x="1132979" y="340360"/>
                  </a:lnTo>
                  <a:lnTo>
                    <a:pt x="1106608" y="302260"/>
                  </a:lnTo>
                  <a:lnTo>
                    <a:pt x="1072780" y="273050"/>
                  </a:lnTo>
                  <a:lnTo>
                    <a:pt x="1037456" y="254000"/>
                  </a:lnTo>
                  <a:lnTo>
                    <a:pt x="1024897" y="248920"/>
                  </a:lnTo>
                  <a:lnTo>
                    <a:pt x="1113836" y="248920"/>
                  </a:lnTo>
                  <a:lnTo>
                    <a:pt x="1151079" y="287020"/>
                  </a:lnTo>
                  <a:lnTo>
                    <a:pt x="1179509" y="335280"/>
                  </a:lnTo>
                  <a:lnTo>
                    <a:pt x="1195808" y="389890"/>
                  </a:lnTo>
                  <a:lnTo>
                    <a:pt x="1198996" y="444500"/>
                  </a:lnTo>
                  <a:lnTo>
                    <a:pt x="1197925" y="450850"/>
                  </a:lnTo>
                  <a:lnTo>
                    <a:pt x="1194900" y="457200"/>
                  </a:lnTo>
                  <a:close/>
                </a:path>
                <a:path w="1199515" h="575309">
                  <a:moveTo>
                    <a:pt x="599501" y="336550"/>
                  </a:moveTo>
                  <a:lnTo>
                    <a:pt x="584034" y="335280"/>
                  </a:lnTo>
                  <a:lnTo>
                    <a:pt x="568964" y="332740"/>
                  </a:lnTo>
                  <a:lnTo>
                    <a:pt x="554408" y="328930"/>
                  </a:lnTo>
                  <a:lnTo>
                    <a:pt x="540485" y="322580"/>
                  </a:lnTo>
                  <a:lnTo>
                    <a:pt x="658254" y="322580"/>
                  </a:lnTo>
                  <a:lnTo>
                    <a:pt x="644386" y="328930"/>
                  </a:lnTo>
                  <a:lnTo>
                    <a:pt x="629893" y="332740"/>
                  </a:lnTo>
                  <a:lnTo>
                    <a:pt x="614892" y="335280"/>
                  </a:lnTo>
                  <a:lnTo>
                    <a:pt x="599501" y="336550"/>
                  </a:lnTo>
                  <a:close/>
                </a:path>
                <a:path w="1199515" h="575309">
                  <a:moveTo>
                    <a:pt x="828260" y="530860"/>
                  </a:moveTo>
                  <a:lnTo>
                    <a:pt x="599501" y="530860"/>
                  </a:lnTo>
                  <a:lnTo>
                    <a:pt x="647531" y="529590"/>
                  </a:lnTo>
                  <a:lnTo>
                    <a:pt x="695126" y="524510"/>
                  </a:lnTo>
                  <a:lnTo>
                    <a:pt x="742144" y="514350"/>
                  </a:lnTo>
                  <a:lnTo>
                    <a:pt x="788445" y="501650"/>
                  </a:lnTo>
                  <a:lnTo>
                    <a:pt x="785901" y="471170"/>
                  </a:lnTo>
                  <a:lnTo>
                    <a:pt x="766336" y="414020"/>
                  </a:lnTo>
                  <a:lnTo>
                    <a:pt x="739965" y="375920"/>
                  </a:lnTo>
                  <a:lnTo>
                    <a:pt x="706138" y="346710"/>
                  </a:lnTo>
                  <a:lnTo>
                    <a:pt x="670814" y="327660"/>
                  </a:lnTo>
                  <a:lnTo>
                    <a:pt x="658254" y="322580"/>
                  </a:lnTo>
                  <a:lnTo>
                    <a:pt x="746515" y="322580"/>
                  </a:lnTo>
                  <a:lnTo>
                    <a:pt x="749528" y="325120"/>
                  </a:lnTo>
                  <a:lnTo>
                    <a:pt x="755384" y="330200"/>
                  </a:lnTo>
                  <a:lnTo>
                    <a:pt x="805234" y="330200"/>
                  </a:lnTo>
                  <a:lnTo>
                    <a:pt x="795905" y="346710"/>
                  </a:lnTo>
                  <a:lnTo>
                    <a:pt x="787926" y="365760"/>
                  </a:lnTo>
                  <a:lnTo>
                    <a:pt x="797551" y="379730"/>
                  </a:lnTo>
                  <a:lnTo>
                    <a:pt x="806066" y="394970"/>
                  </a:lnTo>
                  <a:lnTo>
                    <a:pt x="813446" y="410210"/>
                  </a:lnTo>
                  <a:lnTo>
                    <a:pt x="819664" y="426720"/>
                  </a:lnTo>
                  <a:lnTo>
                    <a:pt x="821312" y="431800"/>
                  </a:lnTo>
                  <a:lnTo>
                    <a:pt x="822801" y="435610"/>
                  </a:lnTo>
                  <a:lnTo>
                    <a:pt x="824130" y="440690"/>
                  </a:lnTo>
                  <a:lnTo>
                    <a:pt x="871374" y="449580"/>
                  </a:lnTo>
                  <a:lnTo>
                    <a:pt x="918955" y="455930"/>
                  </a:lnTo>
                  <a:lnTo>
                    <a:pt x="966677" y="457200"/>
                  </a:lnTo>
                  <a:lnTo>
                    <a:pt x="1194900" y="457200"/>
                  </a:lnTo>
                  <a:lnTo>
                    <a:pt x="1190210" y="462280"/>
                  </a:lnTo>
                  <a:lnTo>
                    <a:pt x="1184140" y="464820"/>
                  </a:lnTo>
                  <a:lnTo>
                    <a:pt x="1130683" y="481330"/>
                  </a:lnTo>
                  <a:lnTo>
                    <a:pt x="1100506" y="487680"/>
                  </a:lnTo>
                  <a:lnTo>
                    <a:pt x="831880" y="487680"/>
                  </a:lnTo>
                  <a:lnTo>
                    <a:pt x="832194" y="492760"/>
                  </a:lnTo>
                  <a:lnTo>
                    <a:pt x="832314" y="496570"/>
                  </a:lnTo>
                  <a:lnTo>
                    <a:pt x="832354" y="518160"/>
                  </a:lnTo>
                  <a:lnTo>
                    <a:pt x="831283" y="524510"/>
                  </a:lnTo>
                  <a:lnTo>
                    <a:pt x="828260" y="530860"/>
                  </a:lnTo>
                  <a:close/>
                </a:path>
                <a:path w="1199515" h="575309">
                  <a:moveTo>
                    <a:pt x="599495" y="575310"/>
                  </a:moveTo>
                  <a:lnTo>
                    <a:pt x="543964" y="572770"/>
                  </a:lnTo>
                  <a:lnTo>
                    <a:pt x="488992" y="566420"/>
                  </a:lnTo>
                  <a:lnTo>
                    <a:pt x="434769" y="554990"/>
                  </a:lnTo>
                  <a:lnTo>
                    <a:pt x="381487" y="538480"/>
                  </a:lnTo>
                  <a:lnTo>
                    <a:pt x="366631" y="518160"/>
                  </a:lnTo>
                  <a:lnTo>
                    <a:pt x="366673" y="496570"/>
                  </a:lnTo>
                  <a:lnTo>
                    <a:pt x="366802" y="492760"/>
                  </a:lnTo>
                  <a:lnTo>
                    <a:pt x="367115" y="487680"/>
                  </a:lnTo>
                  <a:lnTo>
                    <a:pt x="412393" y="487680"/>
                  </a:lnTo>
                  <a:lnTo>
                    <a:pt x="410556" y="501650"/>
                  </a:lnTo>
                  <a:lnTo>
                    <a:pt x="456857" y="514350"/>
                  </a:lnTo>
                  <a:lnTo>
                    <a:pt x="503875" y="524510"/>
                  </a:lnTo>
                  <a:lnTo>
                    <a:pt x="551470" y="529590"/>
                  </a:lnTo>
                  <a:lnTo>
                    <a:pt x="599501" y="530860"/>
                  </a:lnTo>
                  <a:lnTo>
                    <a:pt x="828260" y="530860"/>
                  </a:lnTo>
                  <a:lnTo>
                    <a:pt x="823572" y="535940"/>
                  </a:lnTo>
                  <a:lnTo>
                    <a:pt x="817503" y="538480"/>
                  </a:lnTo>
                  <a:lnTo>
                    <a:pt x="764221" y="554990"/>
                  </a:lnTo>
                  <a:lnTo>
                    <a:pt x="709998" y="566420"/>
                  </a:lnTo>
                  <a:lnTo>
                    <a:pt x="655026" y="572770"/>
                  </a:lnTo>
                  <a:lnTo>
                    <a:pt x="599495" y="575310"/>
                  </a:lnTo>
                  <a:close/>
                </a:path>
                <a:path w="1199515" h="575309">
                  <a:moveTo>
                    <a:pt x="966212" y="501650"/>
                  </a:moveTo>
                  <a:lnTo>
                    <a:pt x="932514" y="500380"/>
                  </a:lnTo>
                  <a:lnTo>
                    <a:pt x="898854" y="497840"/>
                  </a:lnTo>
                  <a:lnTo>
                    <a:pt x="865289" y="494030"/>
                  </a:lnTo>
                  <a:lnTo>
                    <a:pt x="831880" y="487680"/>
                  </a:lnTo>
                  <a:lnTo>
                    <a:pt x="1100506" y="487680"/>
                  </a:lnTo>
                  <a:lnTo>
                    <a:pt x="1076365" y="492760"/>
                  </a:lnTo>
                  <a:lnTo>
                    <a:pt x="1021452" y="499110"/>
                  </a:lnTo>
                  <a:lnTo>
                    <a:pt x="966212" y="501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2341" y="6591977"/>
              <a:ext cx="1943414" cy="106305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1417473"/>
            <a:ext cx="6965315" cy="14922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650"/>
              </a:spcBef>
            </a:pPr>
            <a:r>
              <a:rPr sz="5000" b="1" spc="295" dirty="0">
                <a:solidFill>
                  <a:srgbClr val="01014A"/>
                </a:solidFill>
                <a:latin typeface="Trebuchet MS"/>
                <a:cs typeface="Trebuchet MS"/>
              </a:rPr>
              <a:t>Disciplinary </a:t>
            </a:r>
            <a:r>
              <a:rPr sz="5000" b="1" spc="30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ff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305" dirty="0">
                <a:solidFill>
                  <a:srgbClr val="01014A"/>
                </a:solidFill>
                <a:latin typeface="Trebuchet MS"/>
                <a:cs typeface="Trebuchet MS"/>
              </a:rPr>
              <a:t>/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d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4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3656600"/>
            <a:ext cx="142874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4761500"/>
            <a:ext cx="142874" cy="1428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16000" y="3380077"/>
            <a:ext cx="8708390" cy="444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>
              <a:lnSpc>
                <a:spcPct val="116900"/>
              </a:lnSpc>
              <a:spcBef>
                <a:spcPts val="95"/>
              </a:spcBef>
              <a:tabLst>
                <a:tab pos="1701800" algn="l"/>
                <a:tab pos="4439285" algn="l"/>
                <a:tab pos="7113270" algn="l"/>
              </a:tabLst>
            </a:pPr>
            <a:r>
              <a:rPr sz="3100" spc="10" dirty="0">
                <a:latin typeface="Lucida Sans Unicode"/>
                <a:cs typeface="Lucida Sans Unicode"/>
              </a:rPr>
              <a:t>An</a:t>
            </a:r>
            <a:r>
              <a:rPr sz="3100" spc="330" dirty="0">
                <a:latin typeface="Lucida Sans Unicode"/>
                <a:cs typeface="Lucida Sans Unicode"/>
              </a:rPr>
              <a:t> </a:t>
            </a:r>
            <a:r>
              <a:rPr sz="3100" spc="140" dirty="0">
                <a:latin typeface="Lucida Sans Unicode"/>
                <a:cs typeface="Lucida Sans Unicode"/>
              </a:rPr>
              <a:t>employee</a:t>
            </a:r>
            <a:r>
              <a:rPr sz="3100" spc="335" dirty="0">
                <a:latin typeface="Lucida Sans Unicode"/>
                <a:cs typeface="Lucida Sans Unicode"/>
              </a:rPr>
              <a:t> </a:t>
            </a:r>
            <a:r>
              <a:rPr sz="3100" spc="45" dirty="0">
                <a:latin typeface="Lucida Sans Unicode"/>
                <a:cs typeface="Lucida Sans Unicode"/>
              </a:rPr>
              <a:t>shall</a:t>
            </a:r>
            <a:r>
              <a:rPr sz="3100" spc="335" dirty="0">
                <a:latin typeface="Lucida Sans Unicode"/>
                <a:cs typeface="Lucida Sans Unicode"/>
              </a:rPr>
              <a:t> </a:t>
            </a:r>
            <a:r>
              <a:rPr sz="3100" spc="215" dirty="0">
                <a:latin typeface="Lucida Sans Unicode"/>
                <a:cs typeface="Lucida Sans Unicode"/>
              </a:rPr>
              <a:t>act</a:t>
            </a:r>
            <a:r>
              <a:rPr sz="3100" spc="330" dirty="0">
                <a:latin typeface="Lucida Sans Unicode"/>
                <a:cs typeface="Lucida Sans Unicode"/>
              </a:rPr>
              <a:t> </a:t>
            </a:r>
            <a:r>
              <a:rPr sz="3100" spc="180" dirty="0">
                <a:latin typeface="Lucida Sans Unicode"/>
                <a:cs typeface="Lucida Sans Unicode"/>
              </a:rPr>
              <a:t>at</a:t>
            </a:r>
            <a:r>
              <a:rPr sz="3100" spc="335" dirty="0">
                <a:latin typeface="Lucida Sans Unicode"/>
                <a:cs typeface="Lucida Sans Unicode"/>
              </a:rPr>
              <a:t> </a:t>
            </a:r>
            <a:r>
              <a:rPr sz="3100" spc="40" dirty="0">
                <a:latin typeface="Lucida Sans Unicode"/>
                <a:cs typeface="Lucida Sans Unicode"/>
              </a:rPr>
              <a:t>all</a:t>
            </a:r>
            <a:r>
              <a:rPr sz="3100" spc="335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times</a:t>
            </a:r>
            <a:r>
              <a:rPr sz="3100" spc="330" dirty="0">
                <a:latin typeface="Lucida Sans Unicode"/>
                <a:cs typeface="Lucida Sans Unicode"/>
              </a:rPr>
              <a:t> </a:t>
            </a:r>
            <a:r>
              <a:rPr sz="3100" spc="-35" dirty="0">
                <a:latin typeface="Lucida Sans Unicode"/>
                <a:cs typeface="Lucida Sans Unicode"/>
              </a:rPr>
              <a:t>in</a:t>
            </a:r>
            <a:r>
              <a:rPr sz="3100" spc="335" dirty="0">
                <a:latin typeface="Lucida Sans Unicode"/>
                <a:cs typeface="Lucida Sans Unicode"/>
              </a:rPr>
              <a:t> </a:t>
            </a:r>
            <a:r>
              <a:rPr sz="3100" spc="390" dirty="0">
                <a:latin typeface="Lucida Sans Unicode"/>
                <a:cs typeface="Lucida Sans Unicode"/>
              </a:rPr>
              <a:t>a </a:t>
            </a:r>
            <a:r>
              <a:rPr sz="3100" spc="-965" dirty="0">
                <a:latin typeface="Lucida Sans Unicode"/>
                <a:cs typeface="Lucida Sans Unicode"/>
              </a:rPr>
              <a:t> </a:t>
            </a:r>
            <a:r>
              <a:rPr sz="3100" spc="125" dirty="0">
                <a:latin typeface="Lucida Sans Unicode"/>
                <a:cs typeface="Lucida Sans Unicode"/>
              </a:rPr>
              <a:t>reasonable </a:t>
            </a:r>
            <a:r>
              <a:rPr sz="3100" spc="135" dirty="0">
                <a:latin typeface="Lucida Sans Unicode"/>
                <a:cs typeface="Lucida Sans Unicode"/>
              </a:rPr>
              <a:t>&amp; </a:t>
            </a:r>
            <a:r>
              <a:rPr sz="3100" spc="45" dirty="0">
                <a:latin typeface="Lucida Sans Unicode"/>
                <a:cs typeface="Lucida Sans Unicode"/>
              </a:rPr>
              <a:t>responsible </a:t>
            </a:r>
            <a:r>
              <a:rPr sz="3100" spc="150" dirty="0">
                <a:latin typeface="Lucida Sans Unicode"/>
                <a:cs typeface="Lucida Sans Unicode"/>
              </a:rPr>
              <a:t>manner </a:t>
            </a:r>
            <a:r>
              <a:rPr sz="3100" spc="155" dirty="0">
                <a:latin typeface="Lucida Sans Unicode"/>
                <a:cs typeface="Lucida Sans Unicode"/>
              </a:rPr>
              <a:t> </a:t>
            </a:r>
            <a:r>
              <a:rPr sz="3100" spc="130" dirty="0">
                <a:latin typeface="Lucida Sans Unicode"/>
                <a:cs typeface="Lucida Sans Unicode"/>
              </a:rPr>
              <a:t>Comply</a:t>
            </a:r>
            <a:r>
              <a:rPr sz="3100" spc="15" dirty="0">
                <a:latin typeface="Lucida Sans Unicode"/>
                <a:cs typeface="Lucida Sans Unicode"/>
              </a:rPr>
              <a:t> with</a:t>
            </a:r>
            <a:r>
              <a:rPr sz="3100" spc="20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the</a:t>
            </a:r>
            <a:r>
              <a:rPr sz="3100" spc="20" dirty="0">
                <a:latin typeface="Lucida Sans Unicode"/>
                <a:cs typeface="Lucida Sans Unicode"/>
              </a:rPr>
              <a:t> </a:t>
            </a:r>
            <a:r>
              <a:rPr sz="3100" spc="110" dirty="0">
                <a:latin typeface="Lucida Sans Unicode"/>
                <a:cs typeface="Lucida Sans Unicode"/>
              </a:rPr>
              <a:t>laws</a:t>
            </a:r>
            <a:r>
              <a:rPr sz="3100" spc="15" dirty="0">
                <a:latin typeface="Lucida Sans Unicode"/>
                <a:cs typeface="Lucida Sans Unicode"/>
              </a:rPr>
              <a:t> </a:t>
            </a:r>
            <a:r>
              <a:rPr sz="3100" spc="-20" dirty="0">
                <a:latin typeface="Lucida Sans Unicode"/>
                <a:cs typeface="Lucida Sans Unicode"/>
              </a:rPr>
              <a:t>of</a:t>
            </a:r>
            <a:r>
              <a:rPr sz="3100" spc="20" dirty="0">
                <a:latin typeface="Lucida Sans Unicode"/>
                <a:cs typeface="Lucida Sans Unicode"/>
              </a:rPr>
              <a:t> </a:t>
            </a:r>
            <a:r>
              <a:rPr sz="3100" spc="180" dirty="0">
                <a:latin typeface="Lucida Sans Unicode"/>
                <a:cs typeface="Lucida Sans Unicode"/>
              </a:rPr>
              <a:t>Uganda</a:t>
            </a:r>
            <a:r>
              <a:rPr sz="3100" spc="20" dirty="0">
                <a:latin typeface="Lucida Sans Unicode"/>
                <a:cs typeface="Lucida Sans Unicode"/>
              </a:rPr>
              <a:t> </a:t>
            </a:r>
            <a:r>
              <a:rPr sz="3100" spc="215" dirty="0">
                <a:latin typeface="Lucida Sans Unicode"/>
                <a:cs typeface="Lucida Sans Unicode"/>
              </a:rPr>
              <a:t>as</a:t>
            </a:r>
            <a:r>
              <a:rPr sz="3100" spc="15" dirty="0">
                <a:latin typeface="Lucida Sans Unicode"/>
                <a:cs typeface="Lucida Sans Unicode"/>
              </a:rPr>
              <a:t> </a:t>
            </a:r>
            <a:r>
              <a:rPr sz="3100" spc="20" dirty="0">
                <a:latin typeface="Lucida Sans Unicode"/>
                <a:cs typeface="Lucida Sans Unicode"/>
              </a:rPr>
              <a:t>well </a:t>
            </a:r>
            <a:r>
              <a:rPr sz="3100" spc="-965" dirty="0">
                <a:latin typeface="Lucida Sans Unicode"/>
                <a:cs typeface="Lucida Sans Unicode"/>
              </a:rPr>
              <a:t> 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40" dirty="0">
                <a:latin typeface="Lucida Sans Unicode"/>
                <a:cs typeface="Lucida Sans Unicode"/>
              </a:rPr>
              <a:t>s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55" dirty="0">
                <a:latin typeface="Lucida Sans Unicode"/>
                <a:cs typeface="Lucida Sans Unicode"/>
              </a:rPr>
              <a:t>U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135" dirty="0">
                <a:latin typeface="Lucida Sans Unicode"/>
                <a:cs typeface="Lucida Sans Unicode"/>
              </a:rPr>
              <a:t>v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125" dirty="0">
                <a:latin typeface="Lucida Sans Unicode"/>
                <a:cs typeface="Lucida Sans Unicode"/>
              </a:rPr>
              <a:t>y</a:t>
            </a:r>
            <a:r>
              <a:rPr sz="3100" spc="-305" dirty="0">
                <a:latin typeface="Lucida Sans Unicode"/>
                <a:cs typeface="Lucida Sans Unicode"/>
              </a:rPr>
              <a:t>’</a:t>
            </a:r>
            <a:r>
              <a:rPr sz="3100" spc="40" dirty="0">
                <a:latin typeface="Lucida Sans Unicode"/>
                <a:cs typeface="Lucida Sans Unicode"/>
              </a:rPr>
              <a:t>s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45" dirty="0">
                <a:latin typeface="Lucida Sans Unicode"/>
                <a:cs typeface="Lucida Sans Unicode"/>
              </a:rPr>
              <a:t>p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295" dirty="0">
                <a:latin typeface="Lucida Sans Unicode"/>
                <a:cs typeface="Lucida Sans Unicode"/>
              </a:rPr>
              <a:t>c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145" dirty="0">
                <a:latin typeface="Lucida Sans Unicode"/>
                <a:cs typeface="Lucida Sans Unicode"/>
              </a:rPr>
              <a:t>b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150" dirty="0">
                <a:latin typeface="Lucida Sans Unicode"/>
                <a:cs typeface="Lucida Sans Unicode"/>
              </a:rPr>
              <a:t>d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45" dirty="0">
                <a:latin typeface="Lucida Sans Unicode"/>
                <a:cs typeface="Lucida Sans Unicode"/>
              </a:rPr>
              <a:t>p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140" dirty="0">
                <a:latin typeface="Lucida Sans Unicode"/>
                <a:cs typeface="Lucida Sans Unicode"/>
              </a:rPr>
              <a:t>li</a:t>
            </a:r>
            <a:r>
              <a:rPr sz="3100" spc="295" dirty="0">
                <a:latin typeface="Lucida Sans Unicode"/>
                <a:cs typeface="Lucida Sans Unicode"/>
              </a:rPr>
              <a:t>c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-365" dirty="0">
                <a:latin typeface="Lucida Sans Unicode"/>
                <a:cs typeface="Lucida Sans Unicode"/>
              </a:rPr>
              <a:t>,  </a:t>
            </a:r>
            <a:r>
              <a:rPr sz="3100" spc="95" dirty="0">
                <a:latin typeface="Lucida Sans Unicode"/>
                <a:cs typeface="Lucida Sans Unicode"/>
              </a:rPr>
              <a:t>procedures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155" dirty="0">
                <a:latin typeface="Lucida Sans Unicode"/>
                <a:cs typeface="Lucida Sans Unicode"/>
              </a:rPr>
              <a:t>etc</a:t>
            </a:r>
            <a:endParaRPr sz="31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6900"/>
              </a:lnSpc>
              <a:spcBef>
                <a:spcPts val="5"/>
              </a:spcBef>
            </a:pPr>
            <a:r>
              <a:rPr sz="3100" spc="90" dirty="0">
                <a:latin typeface="Lucida Sans Unicode"/>
                <a:cs typeface="Lucida Sans Unicode"/>
              </a:rPr>
              <a:t>Section</a:t>
            </a:r>
            <a:r>
              <a:rPr sz="3100" spc="95" dirty="0">
                <a:latin typeface="Lucida Sans Unicode"/>
                <a:cs typeface="Lucida Sans Unicode"/>
              </a:rPr>
              <a:t> </a:t>
            </a:r>
            <a:r>
              <a:rPr sz="3100" spc="-110" dirty="0">
                <a:latin typeface="Lucida Sans Unicode"/>
                <a:cs typeface="Lucida Sans Unicode"/>
              </a:rPr>
              <a:t>9.6</a:t>
            </a:r>
            <a:r>
              <a:rPr sz="3100" spc="-105" dirty="0">
                <a:latin typeface="Lucida Sans Unicode"/>
                <a:cs typeface="Lucida Sans Unicode"/>
              </a:rPr>
              <a:t> </a:t>
            </a:r>
            <a:r>
              <a:rPr sz="3100" spc="195" dirty="0">
                <a:latin typeface="Lucida Sans Unicode"/>
                <a:cs typeface="Lucida Sans Unicode"/>
              </a:rPr>
              <a:t>(a-r)</a:t>
            </a:r>
            <a:r>
              <a:rPr sz="3100" spc="200" dirty="0">
                <a:latin typeface="Lucida Sans Unicode"/>
                <a:cs typeface="Lucida Sans Unicode"/>
              </a:rPr>
              <a:t> </a:t>
            </a:r>
            <a:r>
              <a:rPr sz="3100" spc="-20" dirty="0">
                <a:latin typeface="Lucida Sans Unicode"/>
                <a:cs typeface="Lucida Sans Unicode"/>
              </a:rPr>
              <a:t>of</a:t>
            </a:r>
            <a:r>
              <a:rPr sz="3100" spc="-15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the</a:t>
            </a:r>
            <a:r>
              <a:rPr sz="3100" spc="80" dirty="0">
                <a:latin typeface="Lucida Sans Unicode"/>
                <a:cs typeface="Lucida Sans Unicode"/>
              </a:rPr>
              <a:t> </a:t>
            </a:r>
            <a:r>
              <a:rPr sz="3100" spc="-100" dirty="0">
                <a:latin typeface="Lucida Sans Unicode"/>
                <a:cs typeface="Lucida Sans Unicode"/>
              </a:rPr>
              <a:t>HR</a:t>
            </a:r>
            <a:r>
              <a:rPr sz="3100" spc="785" dirty="0">
                <a:latin typeface="Lucida Sans Unicode"/>
                <a:cs typeface="Lucida Sans Unicode"/>
              </a:rPr>
              <a:t> </a:t>
            </a:r>
            <a:r>
              <a:rPr sz="3100" spc="125" dirty="0">
                <a:latin typeface="Lucida Sans Unicode"/>
                <a:cs typeface="Lucida Sans Unicode"/>
              </a:rPr>
              <a:t>Manual </a:t>
            </a:r>
            <a:r>
              <a:rPr sz="3100" spc="130" dirty="0">
                <a:latin typeface="Lucida Sans Unicode"/>
                <a:cs typeface="Lucida Sans Unicode"/>
              </a:rPr>
              <a:t> </a:t>
            </a:r>
            <a:r>
              <a:rPr sz="3100" spc="10" dirty="0">
                <a:latin typeface="Lucida Sans Unicode"/>
                <a:cs typeface="Lucida Sans Unicode"/>
              </a:rPr>
              <a:t>highlights</a:t>
            </a:r>
            <a:r>
              <a:rPr sz="3100" spc="15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the</a:t>
            </a:r>
            <a:r>
              <a:rPr sz="3100" spc="80" dirty="0">
                <a:latin typeface="Lucida Sans Unicode"/>
                <a:cs typeface="Lucida Sans Unicode"/>
              </a:rPr>
              <a:t> </a:t>
            </a:r>
            <a:r>
              <a:rPr sz="3100" spc="35" dirty="0">
                <a:latin typeface="Lucida Sans Unicode"/>
                <a:cs typeface="Lucida Sans Unicode"/>
              </a:rPr>
              <a:t>offices</a:t>
            </a:r>
            <a:r>
              <a:rPr sz="3100" spc="40" dirty="0">
                <a:latin typeface="Lucida Sans Unicode"/>
                <a:cs typeface="Lucida Sans Unicode"/>
              </a:rPr>
              <a:t> </a:t>
            </a:r>
            <a:r>
              <a:rPr sz="3100" spc="95" dirty="0">
                <a:latin typeface="Lucida Sans Unicode"/>
                <a:cs typeface="Lucida Sans Unicode"/>
              </a:rPr>
              <a:t>that</a:t>
            </a:r>
            <a:r>
              <a:rPr sz="3100" spc="1175" dirty="0">
                <a:latin typeface="Lucida Sans Unicode"/>
                <a:cs typeface="Lucida Sans Unicode"/>
              </a:rPr>
              <a:t> </a:t>
            </a:r>
            <a:r>
              <a:rPr sz="3100" spc="275" dirty="0">
                <a:latin typeface="Lucida Sans Unicode"/>
                <a:cs typeface="Lucida Sans Unicode"/>
              </a:rPr>
              <a:t>may</a:t>
            </a:r>
            <a:r>
              <a:rPr sz="3100" spc="280" dirty="0">
                <a:latin typeface="Lucida Sans Unicode"/>
                <a:cs typeface="Lucida Sans Unicode"/>
              </a:rPr>
              <a:t> </a:t>
            </a:r>
            <a:r>
              <a:rPr sz="3100" spc="175" dirty="0">
                <a:latin typeface="Lucida Sans Unicode"/>
                <a:cs typeface="Lucida Sans Unicode"/>
              </a:rPr>
              <a:t>be </a:t>
            </a:r>
            <a:r>
              <a:rPr sz="3100" spc="180" dirty="0">
                <a:latin typeface="Lucida Sans Unicode"/>
                <a:cs typeface="Lucida Sans Unicode"/>
              </a:rPr>
              <a:t> </a:t>
            </a:r>
            <a:r>
              <a:rPr sz="3100" spc="80" dirty="0">
                <a:latin typeface="Lucida Sans Unicode"/>
                <a:cs typeface="Lucida Sans Unicode"/>
              </a:rPr>
              <a:t>construed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215" dirty="0">
                <a:latin typeface="Lucida Sans Unicode"/>
                <a:cs typeface="Lucida Sans Unicode"/>
              </a:rPr>
              <a:t>as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40" dirty="0">
                <a:latin typeface="Lucida Sans Unicode"/>
                <a:cs typeface="Lucida Sans Unicode"/>
              </a:rPr>
              <a:t>gross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110" dirty="0">
                <a:latin typeface="Lucida Sans Unicode"/>
                <a:cs typeface="Lucida Sans Unicode"/>
              </a:rPr>
              <a:t>misconduct</a:t>
            </a:r>
            <a:endParaRPr sz="3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348361" y="5986931"/>
              <a:ext cx="2051685" cy="1965325"/>
            </a:xfrm>
            <a:custGeom>
              <a:avLst/>
              <a:gdLst/>
              <a:ahLst/>
              <a:cxnLst/>
              <a:rect l="l" t="t" r="r" b="b"/>
              <a:pathLst>
                <a:path w="2051684" h="1965325">
                  <a:moveTo>
                    <a:pt x="523557" y="230352"/>
                  </a:moveTo>
                  <a:lnTo>
                    <a:pt x="518731" y="184975"/>
                  </a:lnTo>
                  <a:lnTo>
                    <a:pt x="504583" y="140220"/>
                  </a:lnTo>
                  <a:lnTo>
                    <a:pt x="481634" y="99237"/>
                  </a:lnTo>
                  <a:lnTo>
                    <a:pt x="461416" y="75755"/>
                  </a:lnTo>
                  <a:lnTo>
                    <a:pt x="461416" y="253212"/>
                  </a:lnTo>
                  <a:lnTo>
                    <a:pt x="450608" y="295592"/>
                  </a:lnTo>
                  <a:lnTo>
                    <a:pt x="429437" y="333857"/>
                  </a:lnTo>
                  <a:lnTo>
                    <a:pt x="398729" y="365899"/>
                  </a:lnTo>
                  <a:lnTo>
                    <a:pt x="359308" y="389597"/>
                  </a:lnTo>
                  <a:lnTo>
                    <a:pt x="314820" y="402094"/>
                  </a:lnTo>
                  <a:lnTo>
                    <a:pt x="270294" y="402513"/>
                  </a:lnTo>
                  <a:lnTo>
                    <a:pt x="227812" y="391706"/>
                  </a:lnTo>
                  <a:lnTo>
                    <a:pt x="189496" y="370471"/>
                  </a:lnTo>
                  <a:lnTo>
                    <a:pt x="157441" y="339661"/>
                  </a:lnTo>
                  <a:lnTo>
                    <a:pt x="133756" y="300075"/>
                  </a:lnTo>
                  <a:lnTo>
                    <a:pt x="121259" y="255778"/>
                  </a:lnTo>
                  <a:lnTo>
                    <a:pt x="120827" y="211391"/>
                  </a:lnTo>
                  <a:lnTo>
                    <a:pt x="131635" y="169011"/>
                  </a:lnTo>
                  <a:lnTo>
                    <a:pt x="152882" y="130746"/>
                  </a:lnTo>
                  <a:lnTo>
                    <a:pt x="183730" y="98691"/>
                  </a:lnTo>
                  <a:lnTo>
                    <a:pt x="223380" y="74942"/>
                  </a:lnTo>
                  <a:lnTo>
                    <a:pt x="290042" y="60833"/>
                  </a:lnTo>
                  <a:lnTo>
                    <a:pt x="322986" y="63804"/>
                  </a:lnTo>
                  <a:lnTo>
                    <a:pt x="383743" y="87909"/>
                  </a:lnTo>
                  <a:lnTo>
                    <a:pt x="431596" y="134086"/>
                  </a:lnTo>
                  <a:lnTo>
                    <a:pt x="461010" y="208838"/>
                  </a:lnTo>
                  <a:lnTo>
                    <a:pt x="461416" y="253212"/>
                  </a:lnTo>
                  <a:lnTo>
                    <a:pt x="461416" y="75755"/>
                  </a:lnTo>
                  <a:lnTo>
                    <a:pt x="416433" y="36855"/>
                  </a:lnTo>
                  <a:lnTo>
                    <a:pt x="376720" y="16510"/>
                  </a:lnTo>
                  <a:lnTo>
                    <a:pt x="333895" y="4089"/>
                  </a:lnTo>
                  <a:lnTo>
                    <a:pt x="289191" y="0"/>
                  </a:lnTo>
                  <a:lnTo>
                    <a:pt x="243840" y="4787"/>
                  </a:lnTo>
                  <a:lnTo>
                    <a:pt x="199110" y="18935"/>
                  </a:lnTo>
                  <a:lnTo>
                    <a:pt x="157988" y="41808"/>
                  </a:lnTo>
                  <a:lnTo>
                    <a:pt x="123304" y="71539"/>
                  </a:lnTo>
                  <a:lnTo>
                    <a:pt x="95554" y="106895"/>
                  </a:lnTo>
                  <a:lnTo>
                    <a:pt x="75209" y="146621"/>
                  </a:lnTo>
                  <a:lnTo>
                    <a:pt x="62776" y="189471"/>
                  </a:lnTo>
                  <a:lnTo>
                    <a:pt x="58737" y="234213"/>
                  </a:lnTo>
                  <a:lnTo>
                    <a:pt x="63563" y="279590"/>
                  </a:lnTo>
                  <a:lnTo>
                    <a:pt x="77762" y="324370"/>
                  </a:lnTo>
                  <a:lnTo>
                    <a:pt x="100609" y="365417"/>
                  </a:lnTo>
                  <a:lnTo>
                    <a:pt x="130340" y="400050"/>
                  </a:lnTo>
                  <a:lnTo>
                    <a:pt x="165722" y="427799"/>
                  </a:lnTo>
                  <a:lnTo>
                    <a:pt x="205498" y="448157"/>
                  </a:lnTo>
                  <a:lnTo>
                    <a:pt x="248412" y="460629"/>
                  </a:lnTo>
                  <a:lnTo>
                    <a:pt x="293217" y="464705"/>
                  </a:lnTo>
                  <a:lnTo>
                    <a:pt x="338658" y="459905"/>
                  </a:lnTo>
                  <a:lnTo>
                    <a:pt x="383501" y="445719"/>
                  </a:lnTo>
                  <a:lnTo>
                    <a:pt x="424522" y="422871"/>
                  </a:lnTo>
                  <a:lnTo>
                    <a:pt x="448195" y="402513"/>
                  </a:lnTo>
                  <a:lnTo>
                    <a:pt x="459117" y="393128"/>
                  </a:lnTo>
                  <a:lnTo>
                    <a:pt x="486803" y="357759"/>
                  </a:lnTo>
                  <a:lnTo>
                    <a:pt x="507098" y="317995"/>
                  </a:lnTo>
                  <a:lnTo>
                    <a:pt x="519506" y="275120"/>
                  </a:lnTo>
                  <a:lnTo>
                    <a:pt x="523557" y="230352"/>
                  </a:lnTo>
                  <a:close/>
                </a:path>
                <a:path w="2051684" h="1965325">
                  <a:moveTo>
                    <a:pt x="681736" y="1935124"/>
                  </a:moveTo>
                  <a:lnTo>
                    <a:pt x="517855" y="1496187"/>
                  </a:lnTo>
                  <a:lnTo>
                    <a:pt x="160794" y="1436230"/>
                  </a:lnTo>
                  <a:lnTo>
                    <a:pt x="121119" y="1423695"/>
                  </a:lnTo>
                  <a:lnTo>
                    <a:pt x="89522" y="1395984"/>
                  </a:lnTo>
                  <a:lnTo>
                    <a:pt x="68630" y="1352003"/>
                  </a:lnTo>
                  <a:lnTo>
                    <a:pt x="61087" y="1290726"/>
                  </a:lnTo>
                  <a:lnTo>
                    <a:pt x="61087" y="704951"/>
                  </a:lnTo>
                  <a:lnTo>
                    <a:pt x="58762" y="692759"/>
                  </a:lnTo>
                  <a:lnTo>
                    <a:pt x="52095" y="682815"/>
                  </a:lnTo>
                  <a:lnTo>
                    <a:pt x="42138" y="676160"/>
                  </a:lnTo>
                  <a:lnTo>
                    <a:pt x="29972" y="673862"/>
                  </a:lnTo>
                  <a:lnTo>
                    <a:pt x="18148" y="676440"/>
                  </a:lnTo>
                  <a:lnTo>
                    <a:pt x="8559" y="683133"/>
                  </a:lnTo>
                  <a:lnTo>
                    <a:pt x="2184" y="692962"/>
                  </a:lnTo>
                  <a:lnTo>
                    <a:pt x="0" y="704951"/>
                  </a:lnTo>
                  <a:lnTo>
                    <a:pt x="0" y="1290726"/>
                  </a:lnTo>
                  <a:lnTo>
                    <a:pt x="5257" y="1345145"/>
                  </a:lnTo>
                  <a:lnTo>
                    <a:pt x="20256" y="1392834"/>
                  </a:lnTo>
                  <a:lnTo>
                    <a:pt x="43776" y="1432814"/>
                  </a:lnTo>
                  <a:lnTo>
                    <a:pt x="74612" y="1464106"/>
                  </a:lnTo>
                  <a:lnTo>
                    <a:pt x="111569" y="1485747"/>
                  </a:lnTo>
                  <a:lnTo>
                    <a:pt x="153441" y="1496758"/>
                  </a:lnTo>
                  <a:lnTo>
                    <a:pt x="164185" y="1498028"/>
                  </a:lnTo>
                  <a:lnTo>
                    <a:pt x="2222" y="1922868"/>
                  </a:lnTo>
                  <a:lnTo>
                    <a:pt x="19735" y="1962429"/>
                  </a:lnTo>
                  <a:lnTo>
                    <a:pt x="31699" y="1964385"/>
                  </a:lnTo>
                  <a:lnTo>
                    <a:pt x="43141" y="1961718"/>
                  </a:lnTo>
                  <a:lnTo>
                    <a:pt x="52755" y="1954949"/>
                  </a:lnTo>
                  <a:lnTo>
                    <a:pt x="59220" y="1944649"/>
                  </a:lnTo>
                  <a:lnTo>
                    <a:pt x="226669" y="1505661"/>
                  </a:lnTo>
                  <a:lnTo>
                    <a:pt x="467385" y="1535099"/>
                  </a:lnTo>
                  <a:lnTo>
                    <a:pt x="622363" y="1944649"/>
                  </a:lnTo>
                  <a:lnTo>
                    <a:pt x="628688" y="1955279"/>
                  </a:lnTo>
                  <a:lnTo>
                    <a:pt x="638302" y="1962365"/>
                  </a:lnTo>
                  <a:lnTo>
                    <a:pt x="649884" y="1965261"/>
                  </a:lnTo>
                  <a:lnTo>
                    <a:pt x="662127" y="1963331"/>
                  </a:lnTo>
                  <a:lnTo>
                    <a:pt x="672541" y="1956638"/>
                  </a:lnTo>
                  <a:lnTo>
                    <a:pt x="679272" y="1946783"/>
                  </a:lnTo>
                  <a:lnTo>
                    <a:pt x="681736" y="1935124"/>
                  </a:lnTo>
                  <a:close/>
                </a:path>
                <a:path w="2051684" h="1965325">
                  <a:moveTo>
                    <a:pt x="1026807" y="681291"/>
                  </a:moveTo>
                  <a:lnTo>
                    <a:pt x="1025867" y="669061"/>
                  </a:lnTo>
                  <a:lnTo>
                    <a:pt x="1019810" y="657834"/>
                  </a:lnTo>
                  <a:lnTo>
                    <a:pt x="1005116" y="640461"/>
                  </a:lnTo>
                  <a:lnTo>
                    <a:pt x="955014" y="581202"/>
                  </a:lnTo>
                  <a:lnTo>
                    <a:pt x="955014" y="675792"/>
                  </a:lnTo>
                  <a:lnTo>
                    <a:pt x="914006" y="712876"/>
                  </a:lnTo>
                  <a:lnTo>
                    <a:pt x="877900" y="753554"/>
                  </a:lnTo>
                  <a:lnTo>
                    <a:pt x="847572" y="798233"/>
                  </a:lnTo>
                  <a:lnTo>
                    <a:pt x="823899" y="847318"/>
                  </a:lnTo>
                  <a:lnTo>
                    <a:pt x="811860" y="843432"/>
                  </a:lnTo>
                  <a:lnTo>
                    <a:pt x="804392" y="842098"/>
                  </a:lnTo>
                  <a:lnTo>
                    <a:pt x="799122" y="841159"/>
                  </a:lnTo>
                  <a:lnTo>
                    <a:pt x="785799" y="840676"/>
                  </a:lnTo>
                  <a:lnTo>
                    <a:pt x="772007" y="842098"/>
                  </a:lnTo>
                  <a:lnTo>
                    <a:pt x="790968" y="794639"/>
                  </a:lnTo>
                  <a:lnTo>
                    <a:pt x="817727" y="749058"/>
                  </a:lnTo>
                  <a:lnTo>
                    <a:pt x="850303" y="707047"/>
                  </a:lnTo>
                  <a:lnTo>
                    <a:pt x="886764" y="670280"/>
                  </a:lnTo>
                  <a:lnTo>
                    <a:pt x="925156" y="640461"/>
                  </a:lnTo>
                  <a:lnTo>
                    <a:pt x="955014" y="675792"/>
                  </a:lnTo>
                  <a:lnTo>
                    <a:pt x="955014" y="581202"/>
                  </a:lnTo>
                  <a:lnTo>
                    <a:pt x="927900" y="567042"/>
                  </a:lnTo>
                  <a:lnTo>
                    <a:pt x="923086" y="567042"/>
                  </a:lnTo>
                  <a:lnTo>
                    <a:pt x="874077" y="596163"/>
                  </a:lnTo>
                  <a:lnTo>
                    <a:pt x="835761" y="628015"/>
                  </a:lnTo>
                  <a:lnTo>
                    <a:pt x="800315" y="665200"/>
                  </a:lnTo>
                  <a:lnTo>
                    <a:pt x="768680" y="706805"/>
                  </a:lnTo>
                  <a:lnTo>
                    <a:pt x="741845" y="751916"/>
                  </a:lnTo>
                  <a:lnTo>
                    <a:pt x="720763" y="799579"/>
                  </a:lnTo>
                  <a:lnTo>
                    <a:pt x="706412" y="848893"/>
                  </a:lnTo>
                  <a:lnTo>
                    <a:pt x="705866" y="852449"/>
                  </a:lnTo>
                  <a:lnTo>
                    <a:pt x="705866" y="854290"/>
                  </a:lnTo>
                  <a:lnTo>
                    <a:pt x="535698" y="885977"/>
                  </a:lnTo>
                  <a:lnTo>
                    <a:pt x="409409" y="622249"/>
                  </a:lnTo>
                  <a:lnTo>
                    <a:pt x="383032" y="577964"/>
                  </a:lnTo>
                  <a:lnTo>
                    <a:pt x="349097" y="541489"/>
                  </a:lnTo>
                  <a:lnTo>
                    <a:pt x="307594" y="516724"/>
                  </a:lnTo>
                  <a:lnTo>
                    <a:pt x="258495" y="507517"/>
                  </a:lnTo>
                  <a:lnTo>
                    <a:pt x="223875" y="509993"/>
                  </a:lnTo>
                  <a:lnTo>
                    <a:pt x="166801" y="529399"/>
                  </a:lnTo>
                  <a:lnTo>
                    <a:pt x="128092" y="566674"/>
                  </a:lnTo>
                  <a:lnTo>
                    <a:pt x="109982" y="614972"/>
                  </a:lnTo>
                  <a:lnTo>
                    <a:pt x="107873" y="1265389"/>
                  </a:lnTo>
                  <a:lnTo>
                    <a:pt x="116713" y="1312989"/>
                  </a:lnTo>
                  <a:lnTo>
                    <a:pt x="141109" y="1353273"/>
                  </a:lnTo>
                  <a:lnTo>
                    <a:pt x="177927" y="1382674"/>
                  </a:lnTo>
                  <a:lnTo>
                    <a:pt x="223977" y="1397647"/>
                  </a:lnTo>
                  <a:lnTo>
                    <a:pt x="571868" y="1442618"/>
                  </a:lnTo>
                  <a:lnTo>
                    <a:pt x="726313" y="1875955"/>
                  </a:lnTo>
                  <a:lnTo>
                    <a:pt x="756373" y="1925853"/>
                  </a:lnTo>
                  <a:lnTo>
                    <a:pt x="799592" y="1955863"/>
                  </a:lnTo>
                  <a:lnTo>
                    <a:pt x="848563" y="1965198"/>
                  </a:lnTo>
                  <a:lnTo>
                    <a:pt x="873010" y="1963064"/>
                  </a:lnTo>
                  <a:lnTo>
                    <a:pt x="918883" y="1946732"/>
                  </a:lnTo>
                  <a:lnTo>
                    <a:pt x="956881" y="1915439"/>
                  </a:lnTo>
                  <a:lnTo>
                    <a:pt x="980998" y="1870595"/>
                  </a:lnTo>
                  <a:lnTo>
                    <a:pt x="985697" y="1844052"/>
                  </a:lnTo>
                  <a:lnTo>
                    <a:pt x="984694" y="1815706"/>
                  </a:lnTo>
                  <a:lnTo>
                    <a:pt x="977506" y="1786293"/>
                  </a:lnTo>
                  <a:lnTo>
                    <a:pt x="925156" y="1639684"/>
                  </a:lnTo>
                  <a:lnTo>
                    <a:pt x="925156" y="1839696"/>
                  </a:lnTo>
                  <a:lnTo>
                    <a:pt x="922655" y="1853247"/>
                  </a:lnTo>
                  <a:lnTo>
                    <a:pt x="900417" y="1885480"/>
                  </a:lnTo>
                  <a:lnTo>
                    <a:pt x="862596" y="1902637"/>
                  </a:lnTo>
                  <a:lnTo>
                    <a:pt x="848791" y="1903869"/>
                  </a:lnTo>
                  <a:lnTo>
                    <a:pt x="835279" y="1902675"/>
                  </a:lnTo>
                  <a:lnTo>
                    <a:pt x="800506" y="1884197"/>
                  </a:lnTo>
                  <a:lnTo>
                    <a:pt x="623214" y="1404543"/>
                  </a:lnTo>
                  <a:lnTo>
                    <a:pt x="619277" y="1397088"/>
                  </a:lnTo>
                  <a:lnTo>
                    <a:pt x="613587" y="1391043"/>
                  </a:lnTo>
                  <a:lnTo>
                    <a:pt x="606488" y="1386738"/>
                  </a:lnTo>
                  <a:lnTo>
                    <a:pt x="598335" y="1384452"/>
                  </a:lnTo>
                  <a:lnTo>
                    <a:pt x="231914" y="1336967"/>
                  </a:lnTo>
                  <a:lnTo>
                    <a:pt x="206781" y="1328966"/>
                  </a:lnTo>
                  <a:lnTo>
                    <a:pt x="186804" y="1313154"/>
                  </a:lnTo>
                  <a:lnTo>
                    <a:pt x="173596" y="1291374"/>
                  </a:lnTo>
                  <a:lnTo>
                    <a:pt x="168833" y="1265389"/>
                  </a:lnTo>
                  <a:lnTo>
                    <a:pt x="168859" y="640461"/>
                  </a:lnTo>
                  <a:lnTo>
                    <a:pt x="179146" y="599782"/>
                  </a:lnTo>
                  <a:lnTo>
                    <a:pt x="213296" y="574776"/>
                  </a:lnTo>
                  <a:lnTo>
                    <a:pt x="258495" y="568617"/>
                  </a:lnTo>
                  <a:lnTo>
                    <a:pt x="287769" y="573887"/>
                  </a:lnTo>
                  <a:lnTo>
                    <a:pt x="313029" y="589267"/>
                  </a:lnTo>
                  <a:lnTo>
                    <a:pt x="334924" y="614083"/>
                  </a:lnTo>
                  <a:lnTo>
                    <a:pt x="354101" y="647687"/>
                  </a:lnTo>
                  <a:lnTo>
                    <a:pt x="490842" y="933335"/>
                  </a:lnTo>
                  <a:lnTo>
                    <a:pt x="496582" y="941590"/>
                  </a:lnTo>
                  <a:lnTo>
                    <a:pt x="504444" y="947407"/>
                  </a:lnTo>
                  <a:lnTo>
                    <a:pt x="513740" y="950442"/>
                  </a:lnTo>
                  <a:lnTo>
                    <a:pt x="523773" y="950302"/>
                  </a:lnTo>
                  <a:lnTo>
                    <a:pt x="781189" y="902220"/>
                  </a:lnTo>
                  <a:lnTo>
                    <a:pt x="797826" y="901560"/>
                  </a:lnTo>
                  <a:lnTo>
                    <a:pt x="809155" y="906005"/>
                  </a:lnTo>
                  <a:lnTo>
                    <a:pt x="816114" y="914006"/>
                  </a:lnTo>
                  <a:lnTo>
                    <a:pt x="819632" y="924026"/>
                  </a:lnTo>
                  <a:lnTo>
                    <a:pt x="820369" y="934885"/>
                  </a:lnTo>
                  <a:lnTo>
                    <a:pt x="816533" y="945705"/>
                  </a:lnTo>
                  <a:lnTo>
                    <a:pt x="805370" y="955573"/>
                  </a:lnTo>
                  <a:lnTo>
                    <a:pt x="784148" y="963587"/>
                  </a:lnTo>
                  <a:lnTo>
                    <a:pt x="481063" y="1039507"/>
                  </a:lnTo>
                  <a:lnTo>
                    <a:pt x="468706" y="1039495"/>
                  </a:lnTo>
                  <a:lnTo>
                    <a:pt x="457568" y="1035850"/>
                  </a:lnTo>
                  <a:lnTo>
                    <a:pt x="448195" y="1028915"/>
                  </a:lnTo>
                  <a:lnTo>
                    <a:pt x="441312" y="1019035"/>
                  </a:lnTo>
                  <a:lnTo>
                    <a:pt x="318693" y="787933"/>
                  </a:lnTo>
                  <a:lnTo>
                    <a:pt x="305015" y="773442"/>
                  </a:lnTo>
                  <a:lnTo>
                    <a:pt x="291414" y="773315"/>
                  </a:lnTo>
                  <a:lnTo>
                    <a:pt x="283108" y="784491"/>
                  </a:lnTo>
                  <a:lnTo>
                    <a:pt x="285318" y="803897"/>
                  </a:lnTo>
                  <a:lnTo>
                    <a:pt x="372719" y="1017460"/>
                  </a:lnTo>
                  <a:lnTo>
                    <a:pt x="372719" y="1182763"/>
                  </a:lnTo>
                  <a:lnTo>
                    <a:pt x="399338" y="1212875"/>
                  </a:lnTo>
                  <a:lnTo>
                    <a:pt x="679196" y="1249070"/>
                  </a:lnTo>
                  <a:lnTo>
                    <a:pt x="698500" y="1254404"/>
                  </a:lnTo>
                  <a:lnTo>
                    <a:pt x="728764" y="1278877"/>
                  </a:lnTo>
                  <a:lnTo>
                    <a:pt x="919772" y="1806676"/>
                  </a:lnTo>
                  <a:lnTo>
                    <a:pt x="925156" y="1839696"/>
                  </a:lnTo>
                  <a:lnTo>
                    <a:pt x="925156" y="1639684"/>
                  </a:lnTo>
                  <a:lnTo>
                    <a:pt x="795464" y="1276464"/>
                  </a:lnTo>
                  <a:lnTo>
                    <a:pt x="753668" y="1217358"/>
                  </a:lnTo>
                  <a:lnTo>
                    <a:pt x="687158" y="1188783"/>
                  </a:lnTo>
                  <a:lnTo>
                    <a:pt x="433743" y="1155992"/>
                  </a:lnTo>
                  <a:lnTo>
                    <a:pt x="433743" y="1075321"/>
                  </a:lnTo>
                  <a:lnTo>
                    <a:pt x="445122" y="1088174"/>
                  </a:lnTo>
                  <a:lnTo>
                    <a:pt x="460451" y="1096632"/>
                  </a:lnTo>
                  <a:lnTo>
                    <a:pt x="477253" y="1100442"/>
                  </a:lnTo>
                  <a:lnTo>
                    <a:pt x="493014" y="1099350"/>
                  </a:lnTo>
                  <a:lnTo>
                    <a:pt x="589102" y="1075321"/>
                  </a:lnTo>
                  <a:lnTo>
                    <a:pt x="732218" y="1039533"/>
                  </a:lnTo>
                  <a:lnTo>
                    <a:pt x="798893" y="1022858"/>
                  </a:lnTo>
                  <a:lnTo>
                    <a:pt x="837857" y="1005497"/>
                  </a:lnTo>
                  <a:lnTo>
                    <a:pt x="864870" y="978458"/>
                  </a:lnTo>
                  <a:lnTo>
                    <a:pt x="879513" y="911987"/>
                  </a:lnTo>
                  <a:lnTo>
                    <a:pt x="878205" y="905344"/>
                  </a:lnTo>
                  <a:lnTo>
                    <a:pt x="876757" y="901560"/>
                  </a:lnTo>
                  <a:lnTo>
                    <a:pt x="875817" y="899096"/>
                  </a:lnTo>
                  <a:lnTo>
                    <a:pt x="872985" y="893013"/>
                  </a:lnTo>
                  <a:lnTo>
                    <a:pt x="875588" y="885977"/>
                  </a:lnTo>
                  <a:lnTo>
                    <a:pt x="889723" y="847775"/>
                  </a:lnTo>
                  <a:lnTo>
                    <a:pt x="889977" y="847318"/>
                  </a:lnTo>
                  <a:lnTo>
                    <a:pt x="912329" y="806373"/>
                  </a:lnTo>
                  <a:lnTo>
                    <a:pt x="940714" y="768540"/>
                  </a:lnTo>
                  <a:lnTo>
                    <a:pt x="974725" y="733983"/>
                  </a:lnTo>
                  <a:lnTo>
                    <a:pt x="1014272" y="702398"/>
                  </a:lnTo>
                  <a:lnTo>
                    <a:pt x="1022858" y="692937"/>
                  </a:lnTo>
                  <a:lnTo>
                    <a:pt x="1026807" y="681291"/>
                  </a:lnTo>
                  <a:close/>
                </a:path>
                <a:path w="2051684" h="1965325">
                  <a:moveTo>
                    <a:pt x="1948624" y="640626"/>
                  </a:moveTo>
                  <a:lnTo>
                    <a:pt x="1937092" y="587997"/>
                  </a:lnTo>
                  <a:lnTo>
                    <a:pt x="1903907" y="544715"/>
                  </a:lnTo>
                  <a:lnTo>
                    <a:pt x="1887512" y="533768"/>
                  </a:lnTo>
                  <a:lnTo>
                    <a:pt x="1887512" y="1265389"/>
                  </a:lnTo>
                  <a:lnTo>
                    <a:pt x="1882863" y="1291374"/>
                  </a:lnTo>
                  <a:lnTo>
                    <a:pt x="1869808" y="1313154"/>
                  </a:lnTo>
                  <a:lnTo>
                    <a:pt x="1849894" y="1328966"/>
                  </a:lnTo>
                  <a:lnTo>
                    <a:pt x="1824723" y="1336967"/>
                  </a:lnTo>
                  <a:lnTo>
                    <a:pt x="1458468" y="1384452"/>
                  </a:lnTo>
                  <a:lnTo>
                    <a:pt x="1450263" y="1386713"/>
                  </a:lnTo>
                  <a:lnTo>
                    <a:pt x="1443139" y="1390992"/>
                  </a:lnTo>
                  <a:lnTo>
                    <a:pt x="1437449" y="1397025"/>
                  </a:lnTo>
                  <a:lnTo>
                    <a:pt x="1433563" y="1404543"/>
                  </a:lnTo>
                  <a:lnTo>
                    <a:pt x="1272921" y="1855393"/>
                  </a:lnTo>
                  <a:lnTo>
                    <a:pt x="1265364" y="1871941"/>
                  </a:lnTo>
                  <a:lnTo>
                    <a:pt x="1234046" y="1899081"/>
                  </a:lnTo>
                  <a:lnTo>
                    <a:pt x="1207935" y="1903920"/>
                  </a:lnTo>
                  <a:lnTo>
                    <a:pt x="1194181" y="1902688"/>
                  </a:lnTo>
                  <a:lnTo>
                    <a:pt x="1156296" y="1885530"/>
                  </a:lnTo>
                  <a:lnTo>
                    <a:pt x="1133856" y="1853298"/>
                  </a:lnTo>
                  <a:lnTo>
                    <a:pt x="1131341" y="1839734"/>
                  </a:lnTo>
                  <a:lnTo>
                    <a:pt x="1132090" y="1824316"/>
                  </a:lnTo>
                  <a:lnTo>
                    <a:pt x="1136726" y="1806740"/>
                  </a:lnTo>
                  <a:lnTo>
                    <a:pt x="1318729" y="1296809"/>
                  </a:lnTo>
                  <a:lnTo>
                    <a:pt x="1321790" y="1287564"/>
                  </a:lnTo>
                  <a:lnTo>
                    <a:pt x="1324762" y="1279855"/>
                  </a:lnTo>
                  <a:lnTo>
                    <a:pt x="1329105" y="1273365"/>
                  </a:lnTo>
                  <a:lnTo>
                    <a:pt x="1336306" y="1267802"/>
                  </a:lnTo>
                  <a:lnTo>
                    <a:pt x="1350479" y="1270825"/>
                  </a:lnTo>
                  <a:lnTo>
                    <a:pt x="1366177" y="1270317"/>
                  </a:lnTo>
                  <a:lnTo>
                    <a:pt x="1380756" y="1267802"/>
                  </a:lnTo>
                  <a:lnTo>
                    <a:pt x="1380972" y="1267764"/>
                  </a:lnTo>
                  <a:lnTo>
                    <a:pt x="1392453" y="1264678"/>
                  </a:lnTo>
                  <a:lnTo>
                    <a:pt x="1562150" y="1210500"/>
                  </a:lnTo>
                  <a:lnTo>
                    <a:pt x="1739773" y="1153795"/>
                  </a:lnTo>
                  <a:lnTo>
                    <a:pt x="1786737" y="1122121"/>
                  </a:lnTo>
                  <a:lnTo>
                    <a:pt x="1807781" y="1070076"/>
                  </a:lnTo>
                  <a:lnTo>
                    <a:pt x="1828419" y="762355"/>
                  </a:lnTo>
                  <a:lnTo>
                    <a:pt x="1824494" y="742632"/>
                  </a:lnTo>
                  <a:lnTo>
                    <a:pt x="1813318" y="734148"/>
                  </a:lnTo>
                  <a:lnTo>
                    <a:pt x="1800694" y="738860"/>
                  </a:lnTo>
                  <a:lnTo>
                    <a:pt x="1792363" y="758659"/>
                  </a:lnTo>
                  <a:lnTo>
                    <a:pt x="1747075" y="1063155"/>
                  </a:lnTo>
                  <a:lnTo>
                    <a:pt x="1743494" y="1075524"/>
                  </a:lnTo>
                  <a:lnTo>
                    <a:pt x="1496009" y="1167472"/>
                  </a:lnTo>
                  <a:lnTo>
                    <a:pt x="1364742" y="1209243"/>
                  </a:lnTo>
                  <a:lnTo>
                    <a:pt x="1357299" y="1210500"/>
                  </a:lnTo>
                  <a:lnTo>
                    <a:pt x="1349692" y="1209497"/>
                  </a:lnTo>
                  <a:lnTo>
                    <a:pt x="1322590" y="1175397"/>
                  </a:lnTo>
                  <a:lnTo>
                    <a:pt x="1322044" y="1167498"/>
                  </a:lnTo>
                  <a:lnTo>
                    <a:pt x="1322857" y="1160297"/>
                  </a:lnTo>
                  <a:lnTo>
                    <a:pt x="1644167" y="1042085"/>
                  </a:lnTo>
                  <a:lnTo>
                    <a:pt x="1657489" y="1035469"/>
                  </a:lnTo>
                  <a:lnTo>
                    <a:pt x="1668221" y="1025448"/>
                  </a:lnTo>
                  <a:lnTo>
                    <a:pt x="1675676" y="1012825"/>
                  </a:lnTo>
                  <a:lnTo>
                    <a:pt x="1679219" y="998397"/>
                  </a:lnTo>
                  <a:lnTo>
                    <a:pt x="1710740" y="652767"/>
                  </a:lnTo>
                  <a:lnTo>
                    <a:pt x="1714093" y="629704"/>
                  </a:lnTo>
                  <a:lnTo>
                    <a:pt x="1733410" y="586422"/>
                  </a:lnTo>
                  <a:lnTo>
                    <a:pt x="1785569" y="568477"/>
                  </a:lnTo>
                  <a:lnTo>
                    <a:pt x="1785708" y="568617"/>
                  </a:lnTo>
                  <a:lnTo>
                    <a:pt x="1811832" y="570395"/>
                  </a:lnTo>
                  <a:lnTo>
                    <a:pt x="1851329" y="582587"/>
                  </a:lnTo>
                  <a:lnTo>
                    <a:pt x="1882101" y="613549"/>
                  </a:lnTo>
                  <a:lnTo>
                    <a:pt x="1887512" y="1265389"/>
                  </a:lnTo>
                  <a:lnTo>
                    <a:pt x="1887512" y="533768"/>
                  </a:lnTo>
                  <a:lnTo>
                    <a:pt x="1880031" y="528764"/>
                  </a:lnTo>
                  <a:lnTo>
                    <a:pt x="1852129" y="517105"/>
                  </a:lnTo>
                  <a:lnTo>
                    <a:pt x="1820557" y="509955"/>
                  </a:lnTo>
                  <a:lnTo>
                    <a:pt x="1785708" y="507517"/>
                  </a:lnTo>
                  <a:lnTo>
                    <a:pt x="1757565" y="509778"/>
                  </a:lnTo>
                  <a:lnTo>
                    <a:pt x="1708378" y="528281"/>
                  </a:lnTo>
                  <a:lnTo>
                    <a:pt x="1673199" y="565797"/>
                  </a:lnTo>
                  <a:lnTo>
                    <a:pt x="1654454" y="617258"/>
                  </a:lnTo>
                  <a:lnTo>
                    <a:pt x="1618957" y="986091"/>
                  </a:lnTo>
                  <a:lnTo>
                    <a:pt x="1333309" y="1077468"/>
                  </a:lnTo>
                  <a:lnTo>
                    <a:pt x="1293634" y="1098092"/>
                  </a:lnTo>
                  <a:lnTo>
                    <a:pt x="1269669" y="1128814"/>
                  </a:lnTo>
                  <a:lnTo>
                    <a:pt x="1260271" y="1167472"/>
                  </a:lnTo>
                  <a:lnTo>
                    <a:pt x="1260373" y="1186307"/>
                  </a:lnTo>
                  <a:lnTo>
                    <a:pt x="1272235" y="1223606"/>
                  </a:lnTo>
                  <a:lnTo>
                    <a:pt x="1284363" y="1237424"/>
                  </a:lnTo>
                  <a:lnTo>
                    <a:pt x="1277175" y="1245539"/>
                  </a:lnTo>
                  <a:lnTo>
                    <a:pt x="1079157" y="1786293"/>
                  </a:lnTo>
                  <a:lnTo>
                    <a:pt x="1070952" y="1844001"/>
                  </a:lnTo>
                  <a:lnTo>
                    <a:pt x="1075651" y="1870583"/>
                  </a:lnTo>
                  <a:lnTo>
                    <a:pt x="1099845" y="1915439"/>
                  </a:lnTo>
                  <a:lnTo>
                    <a:pt x="1137754" y="1946732"/>
                  </a:lnTo>
                  <a:lnTo>
                    <a:pt x="1183500" y="1963064"/>
                  </a:lnTo>
                  <a:lnTo>
                    <a:pt x="1207947" y="1965198"/>
                  </a:lnTo>
                  <a:lnTo>
                    <a:pt x="1232649" y="1962899"/>
                  </a:lnTo>
                  <a:lnTo>
                    <a:pt x="1256931" y="1955863"/>
                  </a:lnTo>
                  <a:lnTo>
                    <a:pt x="1279804" y="1943481"/>
                  </a:lnTo>
                  <a:lnTo>
                    <a:pt x="1300289" y="1925853"/>
                  </a:lnTo>
                  <a:lnTo>
                    <a:pt x="1316977" y="1903920"/>
                  </a:lnTo>
                  <a:lnTo>
                    <a:pt x="1317485" y="1903260"/>
                  </a:lnTo>
                  <a:lnTo>
                    <a:pt x="1330490" y="1875955"/>
                  </a:lnTo>
                  <a:lnTo>
                    <a:pt x="1484617" y="1442478"/>
                  </a:lnTo>
                  <a:lnTo>
                    <a:pt x="1832825" y="1397520"/>
                  </a:lnTo>
                  <a:lnTo>
                    <a:pt x="1878799" y="1382610"/>
                  </a:lnTo>
                  <a:lnTo>
                    <a:pt x="1915553" y="1353197"/>
                  </a:lnTo>
                  <a:lnTo>
                    <a:pt x="1939886" y="1312875"/>
                  </a:lnTo>
                  <a:lnTo>
                    <a:pt x="1948599" y="1265389"/>
                  </a:lnTo>
                  <a:lnTo>
                    <a:pt x="1948624" y="640626"/>
                  </a:lnTo>
                  <a:close/>
                </a:path>
                <a:path w="2051684" h="1965325">
                  <a:moveTo>
                    <a:pt x="1997773" y="230352"/>
                  </a:moveTo>
                  <a:lnTo>
                    <a:pt x="1992922" y="184975"/>
                  </a:lnTo>
                  <a:lnTo>
                    <a:pt x="1978710" y="140220"/>
                  </a:lnTo>
                  <a:lnTo>
                    <a:pt x="1955914" y="99237"/>
                  </a:lnTo>
                  <a:lnTo>
                    <a:pt x="1935683" y="75615"/>
                  </a:lnTo>
                  <a:lnTo>
                    <a:pt x="1935683" y="253212"/>
                  </a:lnTo>
                  <a:lnTo>
                    <a:pt x="1924888" y="295592"/>
                  </a:lnTo>
                  <a:lnTo>
                    <a:pt x="1903704" y="333857"/>
                  </a:lnTo>
                  <a:lnTo>
                    <a:pt x="1872970" y="365899"/>
                  </a:lnTo>
                  <a:lnTo>
                    <a:pt x="1833499" y="389597"/>
                  </a:lnTo>
                  <a:lnTo>
                    <a:pt x="1789061" y="402094"/>
                  </a:lnTo>
                  <a:lnTo>
                    <a:pt x="1744573" y="402513"/>
                  </a:lnTo>
                  <a:lnTo>
                    <a:pt x="1702130" y="391706"/>
                  </a:lnTo>
                  <a:lnTo>
                    <a:pt x="1663827" y="370471"/>
                  </a:lnTo>
                  <a:lnTo>
                    <a:pt x="1631784" y="339661"/>
                  </a:lnTo>
                  <a:lnTo>
                    <a:pt x="1608099" y="300075"/>
                  </a:lnTo>
                  <a:lnTo>
                    <a:pt x="1595539" y="255778"/>
                  </a:lnTo>
                  <a:lnTo>
                    <a:pt x="1595069" y="211391"/>
                  </a:lnTo>
                  <a:lnTo>
                    <a:pt x="1605864" y="169011"/>
                  </a:lnTo>
                  <a:lnTo>
                    <a:pt x="1627098" y="130746"/>
                  </a:lnTo>
                  <a:lnTo>
                    <a:pt x="1657946" y="98691"/>
                  </a:lnTo>
                  <a:lnTo>
                    <a:pt x="1697596" y="74942"/>
                  </a:lnTo>
                  <a:lnTo>
                    <a:pt x="1764258" y="60833"/>
                  </a:lnTo>
                  <a:lnTo>
                    <a:pt x="1797265" y="63804"/>
                  </a:lnTo>
                  <a:lnTo>
                    <a:pt x="1857984" y="87909"/>
                  </a:lnTo>
                  <a:lnTo>
                    <a:pt x="1905838" y="134086"/>
                  </a:lnTo>
                  <a:lnTo>
                    <a:pt x="1935251" y="208838"/>
                  </a:lnTo>
                  <a:lnTo>
                    <a:pt x="1935683" y="253212"/>
                  </a:lnTo>
                  <a:lnTo>
                    <a:pt x="1935683" y="75615"/>
                  </a:lnTo>
                  <a:lnTo>
                    <a:pt x="1890928" y="36855"/>
                  </a:lnTo>
                  <a:lnTo>
                    <a:pt x="1851152" y="16510"/>
                  </a:lnTo>
                  <a:lnTo>
                    <a:pt x="1808327" y="4089"/>
                  </a:lnTo>
                  <a:lnTo>
                    <a:pt x="1763623" y="0"/>
                  </a:lnTo>
                  <a:lnTo>
                    <a:pt x="1718271" y="4787"/>
                  </a:lnTo>
                  <a:lnTo>
                    <a:pt x="1673542" y="18935"/>
                  </a:lnTo>
                  <a:lnTo>
                    <a:pt x="1632458" y="41808"/>
                  </a:lnTo>
                  <a:lnTo>
                    <a:pt x="1597787" y="71539"/>
                  </a:lnTo>
                  <a:lnTo>
                    <a:pt x="1569999" y="106895"/>
                  </a:lnTo>
                  <a:lnTo>
                    <a:pt x="1549615" y="146621"/>
                  </a:lnTo>
                  <a:lnTo>
                    <a:pt x="1537131" y="189471"/>
                  </a:lnTo>
                  <a:lnTo>
                    <a:pt x="1533017" y="234213"/>
                  </a:lnTo>
                  <a:lnTo>
                    <a:pt x="1537779" y="279590"/>
                  </a:lnTo>
                  <a:lnTo>
                    <a:pt x="1551927" y="324370"/>
                  </a:lnTo>
                  <a:lnTo>
                    <a:pt x="1574812" y="365417"/>
                  </a:lnTo>
                  <a:lnTo>
                    <a:pt x="1604581" y="400050"/>
                  </a:lnTo>
                  <a:lnTo>
                    <a:pt x="1639989" y="427799"/>
                  </a:lnTo>
                  <a:lnTo>
                    <a:pt x="1679778" y="448157"/>
                  </a:lnTo>
                  <a:lnTo>
                    <a:pt x="1722691" y="460629"/>
                  </a:lnTo>
                  <a:lnTo>
                    <a:pt x="1767509" y="464705"/>
                  </a:lnTo>
                  <a:lnTo>
                    <a:pt x="1812963" y="459905"/>
                  </a:lnTo>
                  <a:lnTo>
                    <a:pt x="1857806" y="445719"/>
                  </a:lnTo>
                  <a:lnTo>
                    <a:pt x="1898815" y="422871"/>
                  </a:lnTo>
                  <a:lnTo>
                    <a:pt x="1922487" y="402513"/>
                  </a:lnTo>
                  <a:lnTo>
                    <a:pt x="1933409" y="393128"/>
                  </a:lnTo>
                  <a:lnTo>
                    <a:pt x="1961095" y="357759"/>
                  </a:lnTo>
                  <a:lnTo>
                    <a:pt x="1981365" y="317995"/>
                  </a:lnTo>
                  <a:lnTo>
                    <a:pt x="1993760" y="275120"/>
                  </a:lnTo>
                  <a:lnTo>
                    <a:pt x="1997773" y="230352"/>
                  </a:lnTo>
                  <a:close/>
                </a:path>
                <a:path w="2051684" h="1965325">
                  <a:moveTo>
                    <a:pt x="2051151" y="704951"/>
                  </a:moveTo>
                  <a:lnTo>
                    <a:pt x="2048967" y="692962"/>
                  </a:lnTo>
                  <a:lnTo>
                    <a:pt x="2042591" y="683133"/>
                  </a:lnTo>
                  <a:lnTo>
                    <a:pt x="2033003" y="676440"/>
                  </a:lnTo>
                  <a:lnTo>
                    <a:pt x="2021179" y="673862"/>
                  </a:lnTo>
                  <a:lnTo>
                    <a:pt x="2009013" y="676160"/>
                  </a:lnTo>
                  <a:lnTo>
                    <a:pt x="1999107" y="682815"/>
                  </a:lnTo>
                  <a:lnTo>
                    <a:pt x="1992503" y="692759"/>
                  </a:lnTo>
                  <a:lnTo>
                    <a:pt x="1990229" y="704951"/>
                  </a:lnTo>
                  <a:lnTo>
                    <a:pt x="1990229" y="1290726"/>
                  </a:lnTo>
                  <a:lnTo>
                    <a:pt x="1982660" y="1352003"/>
                  </a:lnTo>
                  <a:lnTo>
                    <a:pt x="1961756" y="1395984"/>
                  </a:lnTo>
                  <a:lnTo>
                    <a:pt x="1930158" y="1423695"/>
                  </a:lnTo>
                  <a:lnTo>
                    <a:pt x="1890522" y="1436230"/>
                  </a:lnTo>
                  <a:lnTo>
                    <a:pt x="1558061" y="1476667"/>
                  </a:lnTo>
                  <a:lnTo>
                    <a:pt x="1550047" y="1478813"/>
                  </a:lnTo>
                  <a:lnTo>
                    <a:pt x="1371790" y="1923008"/>
                  </a:lnTo>
                  <a:lnTo>
                    <a:pt x="1369441" y="1935124"/>
                  </a:lnTo>
                  <a:lnTo>
                    <a:pt x="1371955" y="1946783"/>
                  </a:lnTo>
                  <a:lnTo>
                    <a:pt x="1378724" y="1956638"/>
                  </a:lnTo>
                  <a:lnTo>
                    <a:pt x="1389189" y="1963331"/>
                  </a:lnTo>
                  <a:lnTo>
                    <a:pt x="1401394" y="1965261"/>
                  </a:lnTo>
                  <a:lnTo>
                    <a:pt x="1412951" y="1962365"/>
                  </a:lnTo>
                  <a:lnTo>
                    <a:pt x="1422514" y="1955279"/>
                  </a:lnTo>
                  <a:lnTo>
                    <a:pt x="1428762" y="1944649"/>
                  </a:lnTo>
                  <a:lnTo>
                    <a:pt x="1583778" y="1535099"/>
                  </a:lnTo>
                  <a:lnTo>
                    <a:pt x="1824596" y="1505661"/>
                  </a:lnTo>
                  <a:lnTo>
                    <a:pt x="1991880" y="1944649"/>
                  </a:lnTo>
                  <a:lnTo>
                    <a:pt x="1998408" y="1954949"/>
                  </a:lnTo>
                  <a:lnTo>
                    <a:pt x="2008022" y="1961718"/>
                  </a:lnTo>
                  <a:lnTo>
                    <a:pt x="2019477" y="1964359"/>
                  </a:lnTo>
                  <a:lnTo>
                    <a:pt x="2031504" y="1962327"/>
                  </a:lnTo>
                  <a:lnTo>
                    <a:pt x="2041702" y="1955863"/>
                  </a:lnTo>
                  <a:lnTo>
                    <a:pt x="2048408" y="1946249"/>
                  </a:lnTo>
                  <a:lnTo>
                    <a:pt x="2051050" y="1934832"/>
                  </a:lnTo>
                  <a:lnTo>
                    <a:pt x="2049018" y="1922894"/>
                  </a:lnTo>
                  <a:lnTo>
                    <a:pt x="1886966" y="1498028"/>
                  </a:lnTo>
                  <a:lnTo>
                    <a:pt x="1897824" y="1496758"/>
                  </a:lnTo>
                  <a:lnTo>
                    <a:pt x="1939632" y="1485747"/>
                  </a:lnTo>
                  <a:lnTo>
                    <a:pt x="1976551" y="1464106"/>
                  </a:lnTo>
                  <a:lnTo>
                    <a:pt x="2007374" y="1432814"/>
                  </a:lnTo>
                  <a:lnTo>
                    <a:pt x="2030895" y="1392834"/>
                  </a:lnTo>
                  <a:lnTo>
                    <a:pt x="2045893" y="1345145"/>
                  </a:lnTo>
                  <a:lnTo>
                    <a:pt x="2051151" y="1290726"/>
                  </a:lnTo>
                  <a:lnTo>
                    <a:pt x="2051151" y="7049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1417473"/>
            <a:ext cx="72771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415" dirty="0">
                <a:solidFill>
                  <a:srgbClr val="01014A"/>
                </a:solidFill>
                <a:latin typeface="Trebuchet MS"/>
                <a:cs typeface="Trebuchet MS"/>
              </a:rPr>
              <a:t>D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75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490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63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2923060"/>
            <a:ext cx="142874" cy="1428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88107" y="2646538"/>
            <a:ext cx="4504690" cy="3892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3100" spc="155" dirty="0">
                <a:latin typeface="Trebuchet MS"/>
                <a:cs typeface="Trebuchet MS"/>
              </a:rPr>
              <a:t>Corrective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220" dirty="0">
                <a:latin typeface="Trebuchet MS"/>
                <a:cs typeface="Trebuchet MS"/>
              </a:rPr>
              <a:t>Counselling </a:t>
            </a:r>
            <a:r>
              <a:rPr sz="3100" spc="-919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Written </a:t>
            </a:r>
            <a:r>
              <a:rPr sz="3100" spc="235" dirty="0">
                <a:latin typeface="Trebuchet MS"/>
                <a:cs typeface="Trebuchet MS"/>
              </a:rPr>
              <a:t>reprimand </a:t>
            </a:r>
            <a:r>
              <a:rPr sz="3100" spc="240" dirty="0">
                <a:latin typeface="Trebuchet MS"/>
                <a:cs typeface="Trebuchet MS"/>
              </a:rPr>
              <a:t> </a:t>
            </a:r>
            <a:r>
              <a:rPr sz="3100" spc="160" dirty="0">
                <a:latin typeface="Trebuchet MS"/>
                <a:cs typeface="Trebuchet MS"/>
              </a:rPr>
              <a:t>Warning,</a:t>
            </a:r>
            <a:endParaRPr sz="3100">
              <a:latin typeface="Trebuchet MS"/>
              <a:cs typeface="Trebuchet MS"/>
            </a:endParaRPr>
          </a:p>
          <a:p>
            <a:pPr marL="12700" marR="980440">
              <a:lnSpc>
                <a:spcPct val="116900"/>
              </a:lnSpc>
              <a:spcBef>
                <a:spcPts val="5"/>
              </a:spcBef>
            </a:pPr>
            <a:r>
              <a:rPr sz="3100" spc="200" dirty="0">
                <a:latin typeface="Trebuchet MS"/>
                <a:cs typeface="Trebuchet MS"/>
              </a:rPr>
              <a:t>Suspension, </a:t>
            </a:r>
            <a:r>
              <a:rPr sz="3100" spc="204" dirty="0">
                <a:latin typeface="Trebuchet MS"/>
                <a:cs typeface="Trebuchet MS"/>
              </a:rPr>
              <a:t> </a:t>
            </a:r>
            <a:r>
              <a:rPr sz="3100" spc="190" dirty="0">
                <a:latin typeface="Trebuchet MS"/>
                <a:cs typeface="Trebuchet MS"/>
              </a:rPr>
              <a:t>Reduction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85" dirty="0">
                <a:latin typeface="Trebuchet MS"/>
                <a:cs typeface="Trebuchet MS"/>
              </a:rPr>
              <a:t>in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rank, </a:t>
            </a:r>
            <a:r>
              <a:rPr sz="3100" spc="-919" dirty="0">
                <a:latin typeface="Trebuchet MS"/>
                <a:cs typeface="Trebuchet MS"/>
              </a:rPr>
              <a:t> </a:t>
            </a:r>
            <a:r>
              <a:rPr sz="3100" spc="155" dirty="0">
                <a:latin typeface="Trebuchet MS"/>
                <a:cs typeface="Trebuchet MS"/>
              </a:rPr>
              <a:t>termination </a:t>
            </a:r>
            <a:r>
              <a:rPr sz="3100" spc="110" dirty="0">
                <a:latin typeface="Trebuchet MS"/>
                <a:cs typeface="Trebuchet MS"/>
              </a:rPr>
              <a:t>&amp; </a:t>
            </a:r>
            <a:r>
              <a:rPr sz="3100" spc="114" dirty="0">
                <a:latin typeface="Trebuchet MS"/>
                <a:cs typeface="Trebuchet MS"/>
              </a:rPr>
              <a:t> </a:t>
            </a:r>
            <a:r>
              <a:rPr sz="3100" spc="229" dirty="0">
                <a:latin typeface="Trebuchet MS"/>
                <a:cs typeface="Trebuchet MS"/>
              </a:rPr>
              <a:t>Dismissal</a:t>
            </a:r>
            <a:endParaRPr sz="31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3475510"/>
            <a:ext cx="142874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4027960"/>
            <a:ext cx="142874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4580410"/>
            <a:ext cx="142874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5132860"/>
            <a:ext cx="142874" cy="142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5685310"/>
            <a:ext cx="142874" cy="1428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6237760"/>
            <a:ext cx="142874" cy="1428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23778" y="685441"/>
            <a:ext cx="3086100" cy="3086100"/>
            <a:chOff x="13923778" y="685441"/>
            <a:chExt cx="3086100" cy="308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3778" y="685441"/>
              <a:ext cx="3086099" cy="30860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06108" y="1544858"/>
              <a:ext cx="1921412" cy="136713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5446" y="1484597"/>
            <a:ext cx="9516110" cy="14922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650"/>
              </a:spcBef>
            </a:pPr>
            <a:r>
              <a:rPr sz="5000" b="1" spc="180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880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80" dirty="0">
                <a:solidFill>
                  <a:srgbClr val="01014A"/>
                </a:solidFill>
                <a:latin typeface="Trebuchet MS"/>
                <a:cs typeface="Trebuchet MS"/>
              </a:rPr>
              <a:t>&amp;  </a:t>
            </a:r>
            <a:r>
              <a:rPr sz="5000" b="1" spc="229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15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Re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415" dirty="0">
                <a:solidFill>
                  <a:srgbClr val="01014A"/>
                </a:solidFill>
                <a:latin typeface="Trebuchet MS"/>
                <a:cs typeface="Trebuchet MS"/>
              </a:rPr>
              <a:t>D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v</a:t>
            </a:r>
            <a:r>
              <a:rPr sz="5000" b="1" spc="4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2074" y="4038377"/>
            <a:ext cx="142874" cy="1428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7353077"/>
            <a:ext cx="142874" cy="1428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2074" y="7905527"/>
            <a:ext cx="142874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2074" y="9010427"/>
            <a:ext cx="142874" cy="1428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6000" y="3761854"/>
            <a:ext cx="16007080" cy="554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algn="just">
              <a:lnSpc>
                <a:spcPct val="116900"/>
              </a:lnSpc>
              <a:spcBef>
                <a:spcPts val="95"/>
              </a:spcBef>
            </a:pP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Performance</a:t>
            </a:r>
            <a:r>
              <a:rPr sz="3100" spc="1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75" dirty="0">
                <a:solidFill>
                  <a:srgbClr val="01014A"/>
                </a:solidFill>
                <a:latin typeface="Lucida Sans Unicode"/>
                <a:cs typeface="Lucida Sans Unicode"/>
              </a:rPr>
              <a:t>Management</a:t>
            </a:r>
            <a:r>
              <a:rPr sz="3100" spc="18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is</a:t>
            </a:r>
            <a:r>
              <a:rPr sz="3100" spc="-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90" dirty="0">
                <a:solidFill>
                  <a:srgbClr val="01014A"/>
                </a:solidFill>
                <a:latin typeface="Lucida Sans Unicode"/>
                <a:cs typeface="Lucida Sans Unicode"/>
              </a:rPr>
              <a:t>a </a:t>
            </a:r>
            <a:r>
              <a:rPr sz="3100" spc="120" dirty="0">
                <a:solidFill>
                  <a:srgbClr val="01014A"/>
                </a:solidFill>
                <a:latin typeface="Lucida Sans Unicode"/>
                <a:cs typeface="Lucida Sans Unicode"/>
              </a:rPr>
              <a:t>systematic</a:t>
            </a:r>
            <a:r>
              <a:rPr sz="310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process</a:t>
            </a:r>
            <a:r>
              <a:rPr sz="3100" spc="10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75" dirty="0">
                <a:solidFill>
                  <a:srgbClr val="01014A"/>
                </a:solidFill>
                <a:latin typeface="Lucida Sans Unicode"/>
                <a:cs typeface="Lucida Sans Unicode"/>
              </a:rPr>
              <a:t>managing</a:t>
            </a:r>
            <a:r>
              <a:rPr sz="3100" spc="18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organization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 </a:t>
            </a:r>
            <a:r>
              <a:rPr sz="3100" spc="-45" dirty="0">
                <a:solidFill>
                  <a:srgbClr val="01014A"/>
                </a:solidFill>
                <a:latin typeface="Lucida Sans Unicode"/>
                <a:cs typeface="Lucida Sans Unicode"/>
              </a:rPr>
              <a:t>its </a:t>
            </a:r>
            <a:r>
              <a:rPr sz="3100" spc="175" dirty="0">
                <a:solidFill>
                  <a:srgbClr val="01014A"/>
                </a:solidFill>
                <a:latin typeface="Lucida Sans Unicode"/>
                <a:cs typeface="Lucida Sans Unicode"/>
              </a:rPr>
              <a:t>human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resources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 </a:t>
            </a:r>
            <a:r>
              <a:rPr sz="3100" spc="160" dirty="0">
                <a:solidFill>
                  <a:srgbClr val="01014A"/>
                </a:solidFill>
                <a:latin typeface="Lucida Sans Unicode"/>
                <a:cs typeface="Lucida Sans Unicode"/>
              </a:rPr>
              <a:t>achieve </a:t>
            </a:r>
            <a:r>
              <a:rPr sz="3100" spc="390" dirty="0">
                <a:solidFill>
                  <a:srgbClr val="01014A"/>
                </a:solidFill>
                <a:latin typeface="Lucida Sans Unicode"/>
                <a:cs typeface="Lucida Sans Unicode"/>
              </a:rPr>
              <a:t>a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high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 </a:t>
            </a:r>
            <a:r>
              <a:rPr sz="3100" spc="145" dirty="0">
                <a:solidFill>
                  <a:srgbClr val="01014A"/>
                </a:solidFill>
                <a:latin typeface="Lucida Sans Unicode"/>
                <a:cs typeface="Lucida Sans Unicode"/>
              </a:rPr>
              <a:t>steady </a:t>
            </a:r>
            <a:r>
              <a:rPr sz="310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rate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performance. </a:t>
            </a:r>
            <a:r>
              <a:rPr sz="3100" spc="-80" dirty="0">
                <a:solidFill>
                  <a:srgbClr val="01014A"/>
                </a:solidFill>
                <a:latin typeface="Lucida Sans Unicode"/>
                <a:cs typeface="Lucida Sans Unicode"/>
              </a:rPr>
              <a:t>It</a:t>
            </a:r>
            <a:r>
              <a:rPr sz="3100" spc="-7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comprises </a:t>
            </a:r>
            <a:r>
              <a:rPr sz="3100" spc="390" dirty="0">
                <a:solidFill>
                  <a:srgbClr val="01014A"/>
                </a:solidFill>
                <a:latin typeface="Lucida Sans Unicode"/>
                <a:cs typeface="Lucida Sans Unicode"/>
              </a:rPr>
              <a:t>a </a:t>
            </a: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set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procedures </a:t>
            </a:r>
            <a:r>
              <a:rPr sz="310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used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 </a:t>
            </a:r>
            <a:r>
              <a:rPr sz="3100" spc="20" dirty="0">
                <a:solidFill>
                  <a:srgbClr val="01014A"/>
                </a:solidFill>
                <a:latin typeface="Lucida Sans Unicode"/>
                <a:cs typeface="Lucida Sans Unicode"/>
              </a:rPr>
              <a:t>plan, 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direct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 </a:t>
            </a:r>
            <a:r>
              <a:rPr sz="3100" spc="204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improve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120" dirty="0">
                <a:solidFill>
                  <a:srgbClr val="01014A"/>
                </a:solidFill>
                <a:latin typeface="Lucida Sans Unicode"/>
                <a:cs typeface="Lucida Sans Unicode"/>
              </a:rPr>
              <a:t>performance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members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in </a:t>
            </a:r>
            <a:r>
              <a:rPr sz="3100" spc="204" dirty="0">
                <a:solidFill>
                  <a:srgbClr val="01014A"/>
                </a:solidFill>
                <a:latin typeface="Lucida Sans Unicode"/>
                <a:cs typeface="Lucida Sans Unicode"/>
              </a:rPr>
              <a:t>accordance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with 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achieving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overall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5" dirty="0">
                <a:solidFill>
                  <a:srgbClr val="01014A"/>
                </a:solidFill>
                <a:latin typeface="Lucida Sans Unicode"/>
                <a:cs typeface="Lucida Sans Unicode"/>
              </a:rPr>
              <a:t>strategic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objectives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" dirty="0">
                <a:solidFill>
                  <a:srgbClr val="01014A"/>
                </a:solidFill>
                <a:latin typeface="Lucida Sans Unicode"/>
                <a:cs typeface="Lucida Sans Unicode"/>
              </a:rPr>
              <a:t>organization.</a:t>
            </a:r>
            <a:endParaRPr sz="3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Rationale</a:t>
            </a:r>
            <a:endParaRPr sz="3100">
              <a:latin typeface="Lucida Sans Unicode"/>
              <a:cs typeface="Lucida Sans Unicode"/>
            </a:endParaRPr>
          </a:p>
          <a:p>
            <a:pPr marL="684530" marR="5080" algn="just">
              <a:lnSpc>
                <a:spcPct val="116900"/>
              </a:lnSpc>
              <a:spcBef>
                <a:spcPts val="5"/>
              </a:spcBef>
            </a:pPr>
            <a:r>
              <a:rPr sz="3100" spc="-100" dirty="0">
                <a:solidFill>
                  <a:srgbClr val="01014A"/>
                </a:solidFill>
                <a:latin typeface="Lucida Sans Unicode"/>
                <a:cs typeface="Lucida Sans Unicode"/>
              </a:rPr>
              <a:t>To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drive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4" dirty="0">
                <a:solidFill>
                  <a:srgbClr val="01014A"/>
                </a:solidFill>
                <a:latin typeface="Lucida Sans Unicode"/>
                <a:cs typeface="Lucida Sans Unicode"/>
              </a:rPr>
              <a:t>become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90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5" dirty="0">
                <a:solidFill>
                  <a:srgbClr val="01014A"/>
                </a:solidFill>
                <a:latin typeface="Lucida Sans Unicode"/>
                <a:cs typeface="Lucida Sans Unicode"/>
              </a:rPr>
              <a:t>high-performance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0" dirty="0">
                <a:solidFill>
                  <a:srgbClr val="01014A"/>
                </a:solidFill>
                <a:latin typeface="Lucida Sans Unicode"/>
                <a:cs typeface="Lucida Sans Unicode"/>
              </a:rPr>
              <a:t>focused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0" dirty="0">
                <a:solidFill>
                  <a:srgbClr val="01014A"/>
                </a:solidFill>
                <a:latin typeface="Lucida Sans Unicode"/>
                <a:cs typeface="Lucida Sans Unicode"/>
              </a:rPr>
              <a:t>Organisation;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00" dirty="0">
                <a:solidFill>
                  <a:srgbClr val="01014A"/>
                </a:solidFill>
                <a:latin typeface="Lucida Sans Unicode"/>
                <a:cs typeface="Lucida Sans Unicode"/>
              </a:rPr>
              <a:t>To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align</a:t>
            </a:r>
            <a:r>
              <a:rPr sz="3100" spc="-1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individual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members</a:t>
            </a:r>
            <a:r>
              <a:rPr sz="3100" spc="-1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objectives</a:t>
            </a:r>
            <a:r>
              <a:rPr sz="3100" spc="-1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with</a:t>
            </a:r>
            <a:r>
              <a:rPr sz="3100" spc="-1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0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University's</a:t>
            </a:r>
            <a:r>
              <a:rPr sz="3100" spc="-1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objectives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core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values;</a:t>
            </a:r>
            <a:endParaRPr sz="3100">
              <a:latin typeface="Lucida Sans Unicode"/>
              <a:cs typeface="Lucida Sans Unicode"/>
            </a:endParaRPr>
          </a:p>
          <a:p>
            <a:pPr marL="684530" algn="just">
              <a:lnSpc>
                <a:spcPct val="100000"/>
              </a:lnSpc>
              <a:spcBef>
                <a:spcPts val="630"/>
              </a:spcBef>
            </a:pP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Responsibilities</a:t>
            </a:r>
            <a:r>
              <a:rPr sz="3100" spc="-1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Line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40" dirty="0">
                <a:solidFill>
                  <a:srgbClr val="01014A"/>
                </a:solidFill>
                <a:latin typeface="Lucida Sans Unicode"/>
                <a:cs typeface="Lucida Sans Unicode"/>
              </a:rPr>
              <a:t>Managers</a:t>
            </a:r>
            <a:endParaRPr sz="3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5446" y="728947"/>
            <a:ext cx="108470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180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880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9142" y="2112450"/>
            <a:ext cx="10292080" cy="168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</a:pPr>
            <a:r>
              <a:rPr sz="3100" spc="105" dirty="0">
                <a:solidFill>
                  <a:srgbClr val="01014A"/>
                </a:solidFill>
                <a:latin typeface="Trebuchet MS"/>
                <a:cs typeface="Trebuchet MS"/>
              </a:rPr>
              <a:t>This </a:t>
            </a:r>
            <a:r>
              <a:rPr sz="3100" spc="140" dirty="0">
                <a:solidFill>
                  <a:srgbClr val="01014A"/>
                </a:solidFill>
                <a:latin typeface="Trebuchet MS"/>
                <a:cs typeface="Trebuchet MS"/>
              </a:rPr>
              <a:t>entails </a:t>
            </a:r>
            <a:r>
              <a:rPr sz="3100" spc="475" dirty="0">
                <a:solidFill>
                  <a:srgbClr val="01014A"/>
                </a:solidFill>
                <a:latin typeface="Trebuchet MS"/>
                <a:cs typeface="Trebuchet MS"/>
              </a:rPr>
              <a:t>a </a:t>
            </a:r>
            <a:r>
              <a:rPr sz="3100" spc="180" dirty="0">
                <a:solidFill>
                  <a:srgbClr val="01014A"/>
                </a:solidFill>
                <a:latin typeface="Trebuchet MS"/>
                <a:cs typeface="Trebuchet MS"/>
              </a:rPr>
              <a:t>lay </a:t>
            </a:r>
            <a:r>
              <a:rPr sz="3100" spc="170" dirty="0">
                <a:solidFill>
                  <a:srgbClr val="01014A"/>
                </a:solidFill>
                <a:latin typeface="Trebuchet MS"/>
                <a:cs typeface="Trebuchet MS"/>
              </a:rPr>
              <a:t>out </a:t>
            </a:r>
            <a:r>
              <a:rPr sz="3100" spc="100" dirty="0">
                <a:solidFill>
                  <a:srgbClr val="01014A"/>
                </a:solidFill>
                <a:latin typeface="Trebuchet MS"/>
                <a:cs typeface="Trebuchet MS"/>
              </a:rPr>
              <a:t>of</a:t>
            </a:r>
            <a:r>
              <a:rPr sz="3100" spc="10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370" dirty="0">
                <a:solidFill>
                  <a:srgbClr val="01014A"/>
                </a:solidFill>
                <a:latin typeface="Trebuchet MS"/>
                <a:cs typeface="Trebuchet MS"/>
              </a:rPr>
              <a:t>management </a:t>
            </a:r>
            <a:r>
              <a:rPr sz="3100" spc="105" dirty="0">
                <a:solidFill>
                  <a:srgbClr val="01014A"/>
                </a:solidFill>
                <a:latin typeface="Trebuchet MS"/>
                <a:cs typeface="Trebuchet MS"/>
              </a:rPr>
              <a:t>activities </a:t>
            </a:r>
            <a:r>
              <a:rPr sz="3100" spc="11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190" dirty="0">
                <a:solidFill>
                  <a:srgbClr val="01014A"/>
                </a:solidFill>
                <a:latin typeface="Trebuchet MS"/>
                <a:cs typeface="Trebuchet MS"/>
              </a:rPr>
              <a:t>executed</a:t>
            </a:r>
            <a:r>
              <a:rPr sz="3100" spc="19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Trebuchet MS"/>
                <a:cs typeface="Trebuchet MS"/>
              </a:rPr>
              <a:t>with</a:t>
            </a:r>
            <a:r>
              <a:rPr sz="3100" spc="8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85" dirty="0">
                <a:solidFill>
                  <a:srgbClr val="01014A"/>
                </a:solidFill>
                <a:latin typeface="Trebuchet MS"/>
                <a:cs typeface="Trebuchet MS"/>
              </a:rPr>
              <a:t>in</a:t>
            </a:r>
            <a:r>
              <a:rPr sz="3100" spc="9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140" dirty="0">
                <a:solidFill>
                  <a:srgbClr val="01014A"/>
                </a:solidFill>
                <a:latin typeface="Trebuchet MS"/>
                <a:cs typeface="Trebuchet MS"/>
              </a:rPr>
              <a:t>the</a:t>
            </a:r>
            <a:r>
              <a:rPr sz="3100" spc="14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170" dirty="0">
                <a:solidFill>
                  <a:srgbClr val="01014A"/>
                </a:solidFill>
                <a:latin typeface="Trebuchet MS"/>
                <a:cs typeface="Trebuchet MS"/>
              </a:rPr>
              <a:t>specified</a:t>
            </a:r>
            <a:r>
              <a:rPr sz="3100" spc="17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300" dirty="0">
                <a:solidFill>
                  <a:srgbClr val="01014A"/>
                </a:solidFill>
                <a:latin typeface="Trebuchet MS"/>
                <a:cs typeface="Trebuchet MS"/>
              </a:rPr>
              <a:t>months</a:t>
            </a:r>
            <a:r>
              <a:rPr sz="3100" spc="30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100" dirty="0">
                <a:solidFill>
                  <a:srgbClr val="01014A"/>
                </a:solidFill>
                <a:latin typeface="Trebuchet MS"/>
                <a:cs typeface="Trebuchet MS"/>
              </a:rPr>
              <a:t>of</a:t>
            </a:r>
            <a:r>
              <a:rPr sz="3100" spc="10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475" dirty="0">
                <a:solidFill>
                  <a:srgbClr val="01014A"/>
                </a:solidFill>
                <a:latin typeface="Trebuchet MS"/>
                <a:cs typeface="Trebuchet MS"/>
              </a:rPr>
              <a:t>a </a:t>
            </a:r>
            <a:r>
              <a:rPr sz="3100" spc="48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240" dirty="0">
                <a:solidFill>
                  <a:srgbClr val="01014A"/>
                </a:solidFill>
                <a:latin typeface="Trebuchet MS"/>
                <a:cs typeface="Trebuchet MS"/>
              </a:rPr>
              <a:t>performance</a:t>
            </a:r>
            <a:r>
              <a:rPr sz="3100" spc="-11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Trebuchet MS"/>
                <a:cs typeface="Trebuchet MS"/>
              </a:rPr>
              <a:t>year.</a:t>
            </a:r>
            <a:r>
              <a:rPr sz="3100" spc="-10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70" dirty="0">
                <a:solidFill>
                  <a:srgbClr val="01014A"/>
                </a:solidFill>
                <a:latin typeface="Trebuchet MS"/>
                <a:cs typeface="Trebuchet MS"/>
              </a:rPr>
              <a:t>For</a:t>
            </a:r>
            <a:r>
              <a:rPr sz="3100" spc="-105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3100" spc="245" dirty="0">
                <a:solidFill>
                  <a:srgbClr val="01014A"/>
                </a:solidFill>
                <a:latin typeface="Trebuchet MS"/>
                <a:cs typeface="Trebuchet MS"/>
              </a:rPr>
              <a:t>example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92577" y="6134307"/>
              <a:ext cx="1761768" cy="16636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462706"/>
            <a:ext cx="54825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145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475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509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490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914" y="1687367"/>
            <a:ext cx="142874" cy="1428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81947" y="1410844"/>
            <a:ext cx="8505825" cy="831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</a:pPr>
            <a:r>
              <a:rPr sz="3100" spc="-5" dirty="0">
                <a:latin typeface="Lucida Sans Unicode"/>
                <a:cs typeface="Lucida Sans Unicode"/>
              </a:rPr>
              <a:t>The </a:t>
            </a:r>
            <a:r>
              <a:rPr sz="3100" spc="10" dirty="0">
                <a:latin typeface="Lucida Sans Unicode"/>
                <a:cs typeface="Lucida Sans Unicode"/>
              </a:rPr>
              <a:t>University </a:t>
            </a:r>
            <a:r>
              <a:rPr sz="3100" spc="-50" dirty="0">
                <a:latin typeface="Lucida Sans Unicode"/>
                <a:cs typeface="Lucida Sans Unicode"/>
              </a:rPr>
              <a:t>is </a:t>
            </a:r>
            <a:r>
              <a:rPr sz="3100" spc="105" dirty="0">
                <a:latin typeface="Lucida Sans Unicode"/>
                <a:cs typeface="Lucida Sans Unicode"/>
              </a:rPr>
              <a:t>committedto </a:t>
            </a:r>
            <a:r>
              <a:rPr sz="3100" spc="60" dirty="0">
                <a:latin typeface="Lucida Sans Unicode"/>
                <a:cs typeface="Lucida Sans Unicode"/>
              </a:rPr>
              <a:t>promoting </a:t>
            </a:r>
            <a:r>
              <a:rPr sz="3100" spc="65" dirty="0">
                <a:latin typeface="Lucida Sans Unicode"/>
                <a:cs typeface="Lucida Sans Unicode"/>
              </a:rPr>
              <a:t> </a:t>
            </a:r>
            <a:r>
              <a:rPr sz="3100" spc="200" dirty="0">
                <a:latin typeface="Lucida Sans Unicode"/>
                <a:cs typeface="Lucida Sans Unicode"/>
              </a:rPr>
              <a:t>and</a:t>
            </a:r>
            <a:r>
              <a:rPr sz="3100" spc="204" dirty="0">
                <a:latin typeface="Lucida Sans Unicode"/>
                <a:cs typeface="Lucida Sans Unicode"/>
              </a:rPr>
              <a:t> </a:t>
            </a:r>
            <a:r>
              <a:rPr sz="3100" spc="114" dirty="0">
                <a:latin typeface="Lucida Sans Unicode"/>
                <a:cs typeface="Lucida Sans Unicode"/>
              </a:rPr>
              <a:t>achieving</a:t>
            </a:r>
            <a:r>
              <a:rPr sz="3100" spc="120" dirty="0">
                <a:latin typeface="Lucida Sans Unicode"/>
                <a:cs typeface="Lucida Sans Unicode"/>
              </a:rPr>
              <a:t> </a:t>
            </a:r>
            <a:r>
              <a:rPr sz="3100" spc="390" dirty="0">
                <a:latin typeface="Lucida Sans Unicode"/>
                <a:cs typeface="Lucida Sans Unicode"/>
              </a:rPr>
              <a:t>a </a:t>
            </a:r>
            <a:r>
              <a:rPr sz="3100" spc="95" dirty="0">
                <a:latin typeface="Lucida Sans Unicode"/>
                <a:cs typeface="Lucida Sans Unicode"/>
              </a:rPr>
              <a:t>highstandard</a:t>
            </a:r>
            <a:r>
              <a:rPr sz="3100" spc="100" dirty="0">
                <a:latin typeface="Lucida Sans Unicode"/>
                <a:cs typeface="Lucida Sans Unicode"/>
              </a:rPr>
              <a:t> </a:t>
            </a:r>
            <a:r>
              <a:rPr sz="3100" spc="-20" dirty="0">
                <a:latin typeface="Lucida Sans Unicode"/>
                <a:cs typeface="Lucida Sans Unicode"/>
              </a:rPr>
              <a:t>of</a:t>
            </a:r>
            <a:r>
              <a:rPr sz="3100" spc="-15" dirty="0">
                <a:latin typeface="Lucida Sans Unicode"/>
                <a:cs typeface="Lucida Sans Unicode"/>
              </a:rPr>
              <a:t> </a:t>
            </a:r>
            <a:r>
              <a:rPr sz="3100" spc="30" dirty="0">
                <a:latin typeface="Lucida Sans Unicode"/>
                <a:cs typeface="Lucida Sans Unicode"/>
              </a:rPr>
              <a:t>staff </a:t>
            </a:r>
            <a:r>
              <a:rPr sz="3100" spc="35" dirty="0">
                <a:latin typeface="Lucida Sans Unicode"/>
                <a:cs typeface="Lucida Sans Unicode"/>
              </a:rPr>
              <a:t> </a:t>
            </a:r>
            <a:r>
              <a:rPr sz="3100" spc="100" dirty="0">
                <a:latin typeface="Lucida Sans Unicode"/>
                <a:cs typeface="Lucida Sans Unicode"/>
              </a:rPr>
              <a:t>safety</a:t>
            </a:r>
            <a:r>
              <a:rPr sz="3100" spc="-160" dirty="0">
                <a:latin typeface="Lucida Sans Unicode"/>
                <a:cs typeface="Lucida Sans Unicode"/>
              </a:rPr>
              <a:t> </a:t>
            </a:r>
            <a:r>
              <a:rPr sz="3100" spc="200" dirty="0">
                <a:latin typeface="Lucida Sans Unicode"/>
                <a:cs typeface="Lucida Sans Unicode"/>
              </a:rPr>
              <a:t>and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30" dirty="0">
                <a:latin typeface="Lucida Sans Unicode"/>
                <a:cs typeface="Lucida Sans Unicode"/>
              </a:rPr>
              <a:t>health.</a:t>
            </a:r>
            <a:endParaRPr sz="31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6900"/>
              </a:lnSpc>
              <a:spcBef>
                <a:spcPts val="5"/>
              </a:spcBef>
            </a:pPr>
            <a:r>
              <a:rPr sz="3100" spc="-5" dirty="0">
                <a:latin typeface="Lucida Sans Unicode"/>
                <a:cs typeface="Lucida Sans Unicode"/>
              </a:rPr>
              <a:t>The</a:t>
            </a:r>
            <a:r>
              <a:rPr sz="3100" spc="-100" dirty="0">
                <a:latin typeface="Lucida Sans Unicode"/>
                <a:cs typeface="Lucida Sans Unicode"/>
              </a:rPr>
              <a:t> </a:t>
            </a:r>
            <a:r>
              <a:rPr sz="3100" spc="10" dirty="0">
                <a:latin typeface="Lucida Sans Unicode"/>
                <a:cs typeface="Lucida Sans Unicode"/>
              </a:rPr>
              <a:t>University</a:t>
            </a:r>
            <a:r>
              <a:rPr sz="3100" spc="-100" dirty="0">
                <a:latin typeface="Lucida Sans Unicode"/>
                <a:cs typeface="Lucida Sans Unicode"/>
              </a:rPr>
              <a:t> </a:t>
            </a:r>
            <a:r>
              <a:rPr sz="3100" spc="130" dirty="0">
                <a:latin typeface="Lucida Sans Unicode"/>
                <a:cs typeface="Lucida Sans Unicode"/>
              </a:rPr>
              <a:t>adheres</a:t>
            </a:r>
            <a:r>
              <a:rPr sz="3100" spc="-95" dirty="0">
                <a:latin typeface="Lucida Sans Unicode"/>
                <a:cs typeface="Lucida Sans Unicode"/>
              </a:rPr>
              <a:t> </a:t>
            </a:r>
            <a:r>
              <a:rPr sz="3100" spc="25" dirty="0">
                <a:latin typeface="Lucida Sans Unicode"/>
                <a:cs typeface="Lucida Sans Unicode"/>
              </a:rPr>
              <a:t>to</a:t>
            </a:r>
            <a:r>
              <a:rPr sz="3100" spc="-100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the</a:t>
            </a:r>
            <a:r>
              <a:rPr sz="3100" spc="-95" dirty="0">
                <a:latin typeface="Lucida Sans Unicode"/>
                <a:cs typeface="Lucida Sans Unicode"/>
              </a:rPr>
              <a:t> </a:t>
            </a:r>
            <a:r>
              <a:rPr sz="3100" spc="35" dirty="0">
                <a:latin typeface="Lucida Sans Unicode"/>
                <a:cs typeface="Lucida Sans Unicode"/>
              </a:rPr>
              <a:t>principle</a:t>
            </a:r>
            <a:r>
              <a:rPr sz="3100" spc="-100" dirty="0">
                <a:latin typeface="Lucida Sans Unicode"/>
                <a:cs typeface="Lucida Sans Unicode"/>
              </a:rPr>
              <a:t> </a:t>
            </a:r>
            <a:r>
              <a:rPr sz="3100" spc="95" dirty="0">
                <a:latin typeface="Lucida Sans Unicode"/>
                <a:cs typeface="Lucida Sans Unicode"/>
              </a:rPr>
              <a:t>that </a:t>
            </a:r>
            <a:r>
              <a:rPr sz="3100" spc="-965" dirty="0">
                <a:latin typeface="Lucida Sans Unicode"/>
                <a:cs typeface="Lucida Sans Unicode"/>
              </a:rPr>
              <a:t> </a:t>
            </a:r>
            <a:r>
              <a:rPr sz="3100" spc="125" dirty="0">
                <a:latin typeface="Lucida Sans Unicode"/>
                <a:cs typeface="Lucida Sans Unicode"/>
              </a:rPr>
              <a:t>occupational</a:t>
            </a:r>
            <a:r>
              <a:rPr sz="3100" spc="130" dirty="0">
                <a:latin typeface="Lucida Sans Unicode"/>
                <a:cs typeface="Lucida Sans Unicode"/>
              </a:rPr>
              <a:t> safetyand</a:t>
            </a:r>
            <a:r>
              <a:rPr sz="3100" spc="135" dirty="0">
                <a:latin typeface="Lucida Sans Unicode"/>
                <a:cs typeface="Lucida Sans Unicode"/>
              </a:rPr>
              <a:t> </a:t>
            </a:r>
            <a:r>
              <a:rPr sz="3100" spc="90" dirty="0">
                <a:latin typeface="Lucida Sans Unicode"/>
                <a:cs typeface="Lucida Sans Unicode"/>
              </a:rPr>
              <a:t>health</a:t>
            </a:r>
            <a:r>
              <a:rPr sz="3100" spc="95" dirty="0">
                <a:latin typeface="Lucida Sans Unicode"/>
                <a:cs typeface="Lucida Sans Unicode"/>
              </a:rPr>
              <a:t> </a:t>
            </a:r>
            <a:r>
              <a:rPr sz="3100" spc="-20" dirty="0">
                <a:latin typeface="Lucida Sans Unicode"/>
                <a:cs typeface="Lucida Sans Unicode"/>
              </a:rPr>
              <a:t>of </a:t>
            </a:r>
            <a:r>
              <a:rPr sz="3100" spc="-15" dirty="0">
                <a:latin typeface="Lucida Sans Unicode"/>
                <a:cs typeface="Lucida Sans Unicode"/>
              </a:rPr>
              <a:t> </a:t>
            </a:r>
            <a:r>
              <a:rPr sz="3100" spc="155" dirty="0">
                <a:latin typeface="Lucida Sans Unicode"/>
                <a:cs typeface="Lucida Sans Unicode"/>
              </a:rPr>
              <a:t>members</a:t>
            </a:r>
            <a:r>
              <a:rPr sz="3100" spc="160" dirty="0">
                <a:latin typeface="Lucida Sans Unicode"/>
                <a:cs typeface="Lucida Sans Unicode"/>
              </a:rPr>
              <a:t> </a:t>
            </a:r>
            <a:r>
              <a:rPr sz="3100" spc="-20" dirty="0">
                <a:latin typeface="Lucida Sans Unicode"/>
                <a:cs typeface="Lucida Sans Unicode"/>
              </a:rPr>
              <a:t>of</a:t>
            </a:r>
            <a:r>
              <a:rPr sz="3100" spc="-15" dirty="0">
                <a:latin typeface="Lucida Sans Unicode"/>
                <a:cs typeface="Lucida Sans Unicode"/>
              </a:rPr>
              <a:t> </a:t>
            </a:r>
            <a:r>
              <a:rPr sz="3100" spc="50" dirty="0">
                <a:latin typeface="Lucida Sans Unicode"/>
                <a:cs typeface="Lucida Sans Unicode"/>
              </a:rPr>
              <a:t>Staff</a:t>
            </a:r>
            <a:r>
              <a:rPr sz="3100" spc="55" dirty="0">
                <a:latin typeface="Lucida Sans Unicode"/>
                <a:cs typeface="Lucida Sans Unicode"/>
              </a:rPr>
              <a:t> </a:t>
            </a:r>
            <a:r>
              <a:rPr sz="3100" spc="-50" dirty="0">
                <a:latin typeface="Lucida Sans Unicode"/>
                <a:cs typeface="Lucida Sans Unicode"/>
              </a:rPr>
              <a:t>is</a:t>
            </a:r>
            <a:r>
              <a:rPr sz="3100" spc="-45" dirty="0">
                <a:latin typeface="Lucida Sans Unicode"/>
                <a:cs typeface="Lucida Sans Unicode"/>
              </a:rPr>
              <a:t> </a:t>
            </a:r>
            <a:r>
              <a:rPr sz="3100" spc="390" dirty="0">
                <a:latin typeface="Lucida Sans Unicode"/>
                <a:cs typeface="Lucida Sans Unicode"/>
              </a:rPr>
              <a:t>a </a:t>
            </a:r>
            <a:r>
              <a:rPr sz="3100" spc="-25" dirty="0">
                <a:latin typeface="Lucida Sans Unicode"/>
                <a:cs typeface="Lucida Sans Unicode"/>
              </a:rPr>
              <a:t>priority</a:t>
            </a:r>
            <a:r>
              <a:rPr sz="3100" spc="-20" dirty="0">
                <a:latin typeface="Lucida Sans Unicode"/>
                <a:cs typeface="Lucida Sans Unicode"/>
              </a:rPr>
              <a:t> </a:t>
            </a:r>
            <a:r>
              <a:rPr sz="3100" spc="180" dirty="0">
                <a:latin typeface="Lucida Sans Unicode"/>
                <a:cs typeface="Lucida Sans Unicode"/>
              </a:rPr>
              <a:t>at</a:t>
            </a:r>
            <a:r>
              <a:rPr sz="3100" spc="185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80" dirty="0">
                <a:latin typeface="Lucida Sans Unicode"/>
                <a:cs typeface="Lucida Sans Unicode"/>
              </a:rPr>
              <a:t> </a:t>
            </a:r>
            <a:r>
              <a:rPr sz="3100" spc="45" dirty="0">
                <a:latin typeface="Lucida Sans Unicode"/>
                <a:cs typeface="Lucida Sans Unicode"/>
              </a:rPr>
              <a:t>workplace.</a:t>
            </a:r>
            <a:endParaRPr sz="31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6900"/>
              </a:lnSpc>
            </a:pPr>
            <a:r>
              <a:rPr sz="3100" spc="-105" dirty="0">
                <a:latin typeface="Lucida Sans Unicode"/>
                <a:cs typeface="Lucida Sans Unicode"/>
              </a:rPr>
              <a:t>All</a:t>
            </a:r>
            <a:r>
              <a:rPr sz="3100" spc="-100" dirty="0">
                <a:latin typeface="Lucida Sans Unicode"/>
                <a:cs typeface="Lucida Sans Unicode"/>
              </a:rPr>
              <a:t> </a:t>
            </a:r>
            <a:r>
              <a:rPr sz="3100" spc="25" dirty="0">
                <a:latin typeface="Lucida Sans Unicode"/>
                <a:cs typeface="Lucida Sans Unicode"/>
              </a:rPr>
              <a:t>UniversityStaff</a:t>
            </a:r>
            <a:r>
              <a:rPr sz="3100" spc="30" dirty="0">
                <a:latin typeface="Lucida Sans Unicode"/>
                <a:cs typeface="Lucida Sans Unicode"/>
              </a:rPr>
              <a:t> </a:t>
            </a:r>
            <a:r>
              <a:rPr sz="3100" spc="45" dirty="0">
                <a:latin typeface="Lucida Sans Unicode"/>
                <a:cs typeface="Lucida Sans Unicode"/>
              </a:rPr>
              <a:t>shall </a:t>
            </a:r>
            <a:r>
              <a:rPr sz="3100" spc="175" dirty="0">
                <a:latin typeface="Lucida Sans Unicode"/>
                <a:cs typeface="Lucida Sans Unicode"/>
              </a:rPr>
              <a:t>be </a:t>
            </a:r>
            <a:r>
              <a:rPr sz="3100" spc="180" dirty="0">
                <a:latin typeface="Lucida Sans Unicode"/>
                <a:cs typeface="Lucida Sans Unicode"/>
              </a:rPr>
              <a:t>accorded</a:t>
            </a:r>
            <a:r>
              <a:rPr sz="3100" spc="185" dirty="0">
                <a:latin typeface="Lucida Sans Unicode"/>
                <a:cs typeface="Lucida Sans Unicode"/>
              </a:rPr>
              <a:t> </a:t>
            </a:r>
            <a:r>
              <a:rPr sz="3100" spc="390" dirty="0">
                <a:latin typeface="Lucida Sans Unicode"/>
                <a:cs typeface="Lucida Sans Unicode"/>
              </a:rPr>
              <a:t>a </a:t>
            </a:r>
            <a:r>
              <a:rPr sz="3100" spc="395" dirty="0">
                <a:latin typeface="Lucida Sans Unicode"/>
                <a:cs typeface="Lucida Sans Unicode"/>
              </a:rPr>
              <a:t> </a:t>
            </a:r>
            <a:r>
              <a:rPr sz="3100" spc="155" dirty="0">
                <a:latin typeface="Lucida Sans Unicode"/>
                <a:cs typeface="Lucida Sans Unicode"/>
              </a:rPr>
              <a:t>safeand </a:t>
            </a:r>
            <a:r>
              <a:rPr sz="3100" spc="110" dirty="0">
                <a:latin typeface="Lucida Sans Unicode"/>
                <a:cs typeface="Lucida Sans Unicode"/>
              </a:rPr>
              <a:t>secure</a:t>
            </a:r>
            <a:r>
              <a:rPr sz="3100" spc="114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working </a:t>
            </a:r>
            <a:r>
              <a:rPr sz="3100" spc="75" dirty="0">
                <a:latin typeface="Lucida Sans Unicode"/>
                <a:cs typeface="Lucida Sans Unicode"/>
              </a:rPr>
              <a:t>environment</a:t>
            </a:r>
            <a:r>
              <a:rPr sz="3100" spc="80" dirty="0">
                <a:latin typeface="Lucida Sans Unicode"/>
                <a:cs typeface="Lucida Sans Unicode"/>
              </a:rPr>
              <a:t> </a:t>
            </a:r>
            <a:r>
              <a:rPr sz="3100" spc="-35" dirty="0">
                <a:latin typeface="Lucida Sans Unicode"/>
                <a:cs typeface="Lucida Sans Unicode"/>
              </a:rPr>
              <a:t>in </a:t>
            </a:r>
            <a:r>
              <a:rPr sz="3100" spc="-30" dirty="0">
                <a:latin typeface="Lucida Sans Unicode"/>
                <a:cs typeface="Lucida Sans Unicode"/>
              </a:rPr>
              <a:t> </a:t>
            </a:r>
            <a:r>
              <a:rPr sz="3100" spc="204" dirty="0">
                <a:latin typeface="Lucida Sans Unicode"/>
                <a:cs typeface="Lucida Sans Unicode"/>
              </a:rPr>
              <a:t>accordance</a:t>
            </a:r>
            <a:r>
              <a:rPr sz="3100" spc="210" dirty="0">
                <a:latin typeface="Lucida Sans Unicode"/>
                <a:cs typeface="Lucida Sans Unicode"/>
              </a:rPr>
              <a:t> </a:t>
            </a:r>
            <a:r>
              <a:rPr sz="3100" spc="15" dirty="0">
                <a:latin typeface="Lucida Sans Unicode"/>
                <a:cs typeface="Lucida Sans Unicode"/>
              </a:rPr>
              <a:t>with</a:t>
            </a:r>
            <a:r>
              <a:rPr sz="3100" spc="20" dirty="0">
                <a:latin typeface="Lucida Sans Unicode"/>
                <a:cs typeface="Lucida Sans Unicode"/>
              </a:rPr>
              <a:t> </a:t>
            </a:r>
            <a:r>
              <a:rPr sz="3100" spc="120" dirty="0">
                <a:latin typeface="Lucida Sans Unicode"/>
                <a:cs typeface="Lucida Sans Unicode"/>
              </a:rPr>
              <a:t>Occupational  </a:t>
            </a:r>
            <a:r>
              <a:rPr sz="3100" spc="55" dirty="0">
                <a:latin typeface="Lucida Sans Unicode"/>
                <a:cs typeface="Lucida Sans Unicode"/>
              </a:rPr>
              <a:t>Health </a:t>
            </a:r>
            <a:r>
              <a:rPr sz="3100" spc="60" dirty="0">
                <a:latin typeface="Lucida Sans Unicode"/>
                <a:cs typeface="Lucida Sans Unicode"/>
              </a:rPr>
              <a:t> </a:t>
            </a:r>
            <a:r>
              <a:rPr sz="3100" spc="200" dirty="0">
                <a:latin typeface="Lucida Sans Unicode"/>
                <a:cs typeface="Lucida Sans Unicode"/>
              </a:rPr>
              <a:t>and</a:t>
            </a:r>
            <a:r>
              <a:rPr sz="3100" spc="204" dirty="0">
                <a:latin typeface="Lucida Sans Unicode"/>
                <a:cs typeface="Lucida Sans Unicode"/>
              </a:rPr>
              <a:t> </a:t>
            </a:r>
            <a:r>
              <a:rPr sz="3100" spc="120" dirty="0">
                <a:latin typeface="Lucida Sans Unicode"/>
                <a:cs typeface="Lucida Sans Unicode"/>
              </a:rPr>
              <a:t>Safety</a:t>
            </a:r>
            <a:r>
              <a:rPr sz="3100" spc="125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Act</a:t>
            </a:r>
            <a:r>
              <a:rPr sz="3100" spc="80" dirty="0">
                <a:latin typeface="Lucida Sans Unicode"/>
                <a:cs typeface="Lucida Sans Unicode"/>
              </a:rPr>
              <a:t> </a:t>
            </a:r>
            <a:r>
              <a:rPr sz="3100" spc="-45" dirty="0">
                <a:latin typeface="Lucida Sans Unicode"/>
                <a:cs typeface="Lucida Sans Unicode"/>
              </a:rPr>
              <a:t>2006</a:t>
            </a:r>
            <a:r>
              <a:rPr sz="3100" spc="-40" dirty="0">
                <a:latin typeface="Lucida Sans Unicode"/>
                <a:cs typeface="Lucida Sans Unicode"/>
              </a:rPr>
              <a:t> </a:t>
            </a:r>
            <a:r>
              <a:rPr sz="3100" spc="275" dirty="0">
                <a:latin typeface="Lucida Sans Unicode"/>
                <a:cs typeface="Lucida Sans Unicode"/>
              </a:rPr>
              <a:t>(as</a:t>
            </a:r>
            <a:r>
              <a:rPr sz="3100" spc="280" dirty="0">
                <a:latin typeface="Lucida Sans Unicode"/>
                <a:cs typeface="Lucida Sans Unicode"/>
              </a:rPr>
              <a:t> </a:t>
            </a:r>
            <a:r>
              <a:rPr sz="3100" spc="235" dirty="0">
                <a:latin typeface="Lucida Sans Unicode"/>
                <a:cs typeface="Lucida Sans Unicode"/>
              </a:rPr>
              <a:t>maybe </a:t>
            </a:r>
            <a:r>
              <a:rPr sz="3100" spc="240" dirty="0">
                <a:latin typeface="Lucida Sans Unicode"/>
                <a:cs typeface="Lucida Sans Unicode"/>
              </a:rPr>
              <a:t> </a:t>
            </a:r>
            <a:r>
              <a:rPr sz="3100" spc="165" dirty="0">
                <a:latin typeface="Lucida Sans Unicode"/>
                <a:cs typeface="Lucida Sans Unicode"/>
              </a:rPr>
              <a:t>amended).</a:t>
            </a:r>
            <a:endParaRPr sz="31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6900"/>
              </a:lnSpc>
              <a:tabLst>
                <a:tab pos="3072765" algn="l"/>
              </a:tabLst>
            </a:pPr>
            <a:r>
              <a:rPr sz="3100" spc="-80" dirty="0">
                <a:latin typeface="Lucida Sans Unicode"/>
                <a:cs typeface="Lucida Sans Unicode"/>
              </a:rPr>
              <a:t>It</a:t>
            </a:r>
            <a:r>
              <a:rPr sz="3100" spc="-75" dirty="0">
                <a:latin typeface="Lucida Sans Unicode"/>
                <a:cs typeface="Lucida Sans Unicode"/>
              </a:rPr>
              <a:t> </a:t>
            </a:r>
            <a:r>
              <a:rPr sz="3100" spc="-50" dirty="0">
                <a:latin typeface="Lucida Sans Unicode"/>
                <a:cs typeface="Lucida Sans Unicode"/>
              </a:rPr>
              <a:t>is</a:t>
            </a:r>
            <a:r>
              <a:rPr sz="3100" spc="-45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the</a:t>
            </a:r>
            <a:r>
              <a:rPr sz="3100" spc="80" dirty="0">
                <a:latin typeface="Lucida Sans Unicode"/>
                <a:cs typeface="Lucida Sans Unicode"/>
              </a:rPr>
              <a:t> </a:t>
            </a:r>
            <a:r>
              <a:rPr sz="3100" spc="50" dirty="0">
                <a:latin typeface="Lucida Sans Unicode"/>
                <a:cs typeface="Lucida Sans Unicode"/>
              </a:rPr>
              <a:t>obligation</a:t>
            </a:r>
            <a:r>
              <a:rPr sz="3100" spc="55" dirty="0">
                <a:latin typeface="Lucida Sans Unicode"/>
                <a:cs typeface="Lucida Sans Unicode"/>
              </a:rPr>
              <a:t> </a:t>
            </a:r>
            <a:r>
              <a:rPr sz="3100" spc="-20" dirty="0">
                <a:latin typeface="Lucida Sans Unicode"/>
                <a:cs typeface="Lucida Sans Unicode"/>
              </a:rPr>
              <a:t>of</a:t>
            </a:r>
            <a:r>
              <a:rPr sz="3100" spc="-15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the</a:t>
            </a:r>
            <a:r>
              <a:rPr sz="3100" spc="80" dirty="0">
                <a:latin typeface="Lucida Sans Unicode"/>
                <a:cs typeface="Lucida Sans Unicode"/>
              </a:rPr>
              <a:t> </a:t>
            </a:r>
            <a:r>
              <a:rPr sz="3100" spc="10" dirty="0">
                <a:latin typeface="Lucida Sans Unicode"/>
                <a:cs typeface="Lucida Sans Unicode"/>
              </a:rPr>
              <a:t>University</a:t>
            </a:r>
            <a:r>
              <a:rPr sz="3100" spc="15" dirty="0">
                <a:latin typeface="Lucida Sans Unicode"/>
                <a:cs typeface="Lucida Sans Unicode"/>
              </a:rPr>
              <a:t> </a:t>
            </a:r>
            <a:r>
              <a:rPr sz="3100" spc="25" dirty="0">
                <a:latin typeface="Lucida Sans Unicode"/>
                <a:cs typeface="Lucida Sans Unicode"/>
              </a:rPr>
              <a:t>to </a:t>
            </a:r>
            <a:r>
              <a:rPr sz="3100" spc="30" dirty="0">
                <a:latin typeface="Lucida Sans Unicode"/>
                <a:cs typeface="Lucida Sans Unicode"/>
              </a:rPr>
              <a:t> </a:t>
            </a:r>
            <a:r>
              <a:rPr sz="3100" spc="135" dirty="0">
                <a:latin typeface="Lucida Sans Unicode"/>
                <a:cs typeface="Lucida Sans Unicode"/>
              </a:rPr>
              <a:t>comply	</a:t>
            </a:r>
            <a:r>
              <a:rPr sz="3100" spc="15" dirty="0">
                <a:latin typeface="Lucida Sans Unicode"/>
                <a:cs typeface="Lucida Sans Unicode"/>
              </a:rPr>
              <a:t>with</a:t>
            </a:r>
            <a:r>
              <a:rPr sz="3100" spc="20" dirty="0">
                <a:latin typeface="Lucida Sans Unicode"/>
                <a:cs typeface="Lucida Sans Unicode"/>
              </a:rPr>
              <a:t> </a:t>
            </a:r>
            <a:r>
              <a:rPr sz="3100" spc="15" dirty="0">
                <a:latin typeface="Lucida Sans Unicode"/>
                <a:cs typeface="Lucida Sans Unicode"/>
              </a:rPr>
              <a:t>provisionsof</a:t>
            </a:r>
            <a:r>
              <a:rPr sz="3100" spc="20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the </a:t>
            </a:r>
            <a:r>
              <a:rPr sz="3100" spc="-969" dirty="0">
                <a:latin typeface="Lucida Sans Unicode"/>
                <a:cs typeface="Lucida Sans Unicode"/>
              </a:rPr>
              <a:t> </a:t>
            </a:r>
            <a:r>
              <a:rPr sz="3100" spc="80" dirty="0">
                <a:latin typeface="Lucida Sans Unicode"/>
                <a:cs typeface="Lucida Sans Unicode"/>
              </a:rPr>
              <a:t>Occupational,</a:t>
            </a:r>
            <a:r>
              <a:rPr sz="3100" spc="-150" dirty="0">
                <a:latin typeface="Lucida Sans Unicode"/>
                <a:cs typeface="Lucida Sans Unicode"/>
              </a:rPr>
              <a:t> </a:t>
            </a:r>
            <a:r>
              <a:rPr sz="3100" spc="55" dirty="0">
                <a:latin typeface="Lucida Sans Unicode"/>
                <a:cs typeface="Lucida Sans Unicode"/>
              </a:rPr>
              <a:t>Health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200" dirty="0">
                <a:latin typeface="Lucida Sans Unicode"/>
                <a:cs typeface="Lucida Sans Unicode"/>
              </a:rPr>
              <a:t>and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120" dirty="0">
                <a:latin typeface="Lucida Sans Unicode"/>
                <a:cs typeface="Lucida Sans Unicode"/>
              </a:rPr>
              <a:t>Safety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-30" dirty="0">
                <a:latin typeface="Lucida Sans Unicode"/>
                <a:cs typeface="Lucida Sans Unicode"/>
              </a:rPr>
              <a:t>Act.</a:t>
            </a:r>
            <a:endParaRPr sz="310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914" y="3344717"/>
            <a:ext cx="142874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914" y="5554517"/>
            <a:ext cx="142874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5914" y="8316767"/>
            <a:ext cx="142874" cy="1428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5464" y="1872045"/>
            <a:ext cx="3324224" cy="304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968438"/>
            <a:ext cx="24041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Outline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1912" y="2827131"/>
            <a:ext cx="222121" cy="2221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05826" y="2404276"/>
            <a:ext cx="8129905" cy="517906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4850" spc="204" dirty="0">
                <a:solidFill>
                  <a:srgbClr val="01014A"/>
                </a:solidFill>
                <a:latin typeface="Lucida Sans Unicode"/>
                <a:cs typeface="Lucida Sans Unicode"/>
              </a:rPr>
              <a:t>Basic</a:t>
            </a:r>
            <a:r>
              <a:rPr sz="4850" spc="-28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-55" dirty="0">
                <a:solidFill>
                  <a:srgbClr val="01014A"/>
                </a:solidFill>
                <a:latin typeface="Lucida Sans Unicode"/>
                <a:cs typeface="Lucida Sans Unicode"/>
              </a:rPr>
              <a:t>Definition</a:t>
            </a:r>
            <a:endParaRPr sz="4850">
              <a:latin typeface="Lucida Sans Unicode"/>
              <a:cs typeface="Lucida Sans Unicode"/>
            </a:endParaRPr>
          </a:p>
          <a:p>
            <a:pPr marL="12700" marR="5080">
              <a:lnSpc>
                <a:spcPct val="116199"/>
              </a:lnSpc>
              <a:tabLst>
                <a:tab pos="1914525" algn="l"/>
                <a:tab pos="4981575" algn="l"/>
              </a:tabLst>
            </a:pPr>
            <a:r>
              <a:rPr sz="485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Human</a:t>
            </a:r>
            <a:r>
              <a:rPr sz="4850" spc="-254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Resources</a:t>
            </a:r>
            <a:r>
              <a:rPr sz="4850" spc="-2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policies </a:t>
            </a:r>
            <a:r>
              <a:rPr sz="4850" spc="-15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-130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485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4850" spc="-220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4850" spc="290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4850" spc="50" dirty="0">
                <a:solidFill>
                  <a:srgbClr val="01014A"/>
                </a:solidFill>
                <a:latin typeface="Lucida Sans Unicode"/>
                <a:cs typeface="Lucida Sans Unicode"/>
              </a:rPr>
              <a:t>s</a:t>
            </a:r>
            <a:r>
              <a:rPr sz="4850" spc="-2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4850" spc="-195" dirty="0">
                <a:solidFill>
                  <a:srgbClr val="01014A"/>
                </a:solidFill>
                <a:latin typeface="Lucida Sans Unicode"/>
                <a:cs typeface="Lucida Sans Unicode"/>
              </a:rPr>
              <a:t>f</a:t>
            </a:r>
            <a:r>
              <a:rPr sz="4850" spc="-2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-60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485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h</a:t>
            </a:r>
            <a:r>
              <a:rPr sz="4850" spc="2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4850" spc="-2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-220" dirty="0">
                <a:solidFill>
                  <a:srgbClr val="01014A"/>
                </a:solidFill>
                <a:latin typeface="Lucida Sans Unicode"/>
                <a:cs typeface="Lucida Sans Unicode"/>
              </a:rPr>
              <a:t>H</a:t>
            </a:r>
            <a:r>
              <a:rPr sz="4850" spc="-125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4850" spc="-2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-220" dirty="0">
                <a:solidFill>
                  <a:srgbClr val="01014A"/>
                </a:solidFill>
                <a:latin typeface="Lucida Sans Unicode"/>
                <a:cs typeface="Lucida Sans Unicode"/>
              </a:rPr>
              <a:t>Di</a:t>
            </a:r>
            <a:r>
              <a:rPr sz="4850" spc="-185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4850" spc="290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4850" spc="445" dirty="0">
                <a:solidFill>
                  <a:srgbClr val="01014A"/>
                </a:solidFill>
                <a:latin typeface="Lucida Sans Unicode"/>
                <a:cs typeface="Lucida Sans Unicode"/>
              </a:rPr>
              <a:t>c</a:t>
            </a:r>
            <a:r>
              <a:rPr sz="4850" spc="-60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485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4850" spc="-185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4850" spc="5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4850" spc="-60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4850" spc="210" dirty="0">
                <a:solidFill>
                  <a:srgbClr val="01014A"/>
                </a:solidFill>
                <a:latin typeface="Lucida Sans Unicode"/>
                <a:cs typeface="Lucida Sans Unicode"/>
              </a:rPr>
              <a:t>e  </a:t>
            </a:r>
            <a:r>
              <a:rPr sz="4850" spc="20" dirty="0">
                <a:solidFill>
                  <a:srgbClr val="01014A"/>
                </a:solidFill>
                <a:latin typeface="Lucida Sans Unicode"/>
                <a:cs typeface="Lucida Sans Unicode"/>
              </a:rPr>
              <a:t>Roles </a:t>
            </a:r>
            <a:r>
              <a:rPr sz="4850" spc="-4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4850" spc="-85" dirty="0">
                <a:solidFill>
                  <a:srgbClr val="01014A"/>
                </a:solidFill>
                <a:latin typeface="Lucida Sans Unicode"/>
                <a:cs typeface="Lucida Sans Unicode"/>
              </a:rPr>
              <a:t>Line </a:t>
            </a:r>
            <a:r>
              <a:rPr sz="4850" spc="204" dirty="0">
                <a:solidFill>
                  <a:srgbClr val="01014A"/>
                </a:solidFill>
                <a:latin typeface="Lucida Sans Unicode"/>
                <a:cs typeface="Lucida Sans Unicode"/>
              </a:rPr>
              <a:t>Managers </a:t>
            </a:r>
            <a:r>
              <a:rPr sz="4850" spc="21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Key	</a:t>
            </a:r>
            <a:r>
              <a:rPr sz="485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Human	</a:t>
            </a:r>
            <a:r>
              <a:rPr sz="4850" spc="120" dirty="0">
                <a:solidFill>
                  <a:srgbClr val="01014A"/>
                </a:solidFill>
                <a:latin typeface="Lucida Sans Unicode"/>
                <a:cs typeface="Lucida Sans Unicode"/>
              </a:rPr>
              <a:t>Resource </a:t>
            </a:r>
            <a:r>
              <a:rPr sz="485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85" dirty="0">
                <a:solidFill>
                  <a:srgbClr val="01014A"/>
                </a:solidFill>
                <a:latin typeface="Lucida Sans Unicode"/>
                <a:cs typeface="Lucida Sans Unicode"/>
              </a:rPr>
              <a:t>Matters</a:t>
            </a:r>
            <a:r>
              <a:rPr sz="4850" spc="-2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&amp;</a:t>
            </a:r>
            <a:r>
              <a:rPr sz="4850" spc="-2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4850" spc="5" dirty="0">
                <a:solidFill>
                  <a:srgbClr val="01014A"/>
                </a:solidFill>
                <a:latin typeface="Lucida Sans Unicode"/>
                <a:cs typeface="Lucida Sans Unicode"/>
              </a:rPr>
              <a:t>Responsibilities</a:t>
            </a:r>
            <a:endParaRPr sz="485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1912" y="3686002"/>
            <a:ext cx="222121" cy="22212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1912" y="4544873"/>
            <a:ext cx="222121" cy="22212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1912" y="5403744"/>
            <a:ext cx="222121" cy="22212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1912" y="6262615"/>
            <a:ext cx="222121" cy="22212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927521" y="5961009"/>
            <a:ext cx="4206240" cy="763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5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4850" spc="5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485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4850" spc="5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4850" spc="240" dirty="0">
                <a:solidFill>
                  <a:srgbClr val="01014A"/>
                </a:solidFill>
                <a:latin typeface="Lucida Sans Unicode"/>
                <a:cs typeface="Lucida Sans Unicode"/>
              </a:rPr>
              <a:t>g</a:t>
            </a:r>
            <a:r>
              <a:rPr sz="4850" spc="290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4850" spc="450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4850" spc="290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485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4850" spc="-5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endParaRPr sz="4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92577" y="6134307"/>
              <a:ext cx="1761768" cy="16636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68438"/>
            <a:ext cx="54825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145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475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509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490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92" y="3056246"/>
            <a:ext cx="142874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92" y="3608696"/>
            <a:ext cx="142874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92" y="4713596"/>
            <a:ext cx="142874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92" y="5266046"/>
            <a:ext cx="142874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5092" y="6370945"/>
            <a:ext cx="142874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92" y="7475846"/>
            <a:ext cx="142874" cy="1428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9017" y="2227272"/>
            <a:ext cx="9177655" cy="66548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100" b="1" spc="260" dirty="0">
                <a:latin typeface="Trebuchet MS"/>
                <a:cs typeface="Trebuchet MS"/>
              </a:rPr>
              <a:t>O</a:t>
            </a:r>
            <a:r>
              <a:rPr sz="3100" b="1" spc="305" dirty="0">
                <a:latin typeface="Trebuchet MS"/>
                <a:cs typeface="Trebuchet MS"/>
              </a:rPr>
              <a:t>b</a:t>
            </a:r>
            <a:r>
              <a:rPr sz="3100" b="1" spc="-5" dirty="0">
                <a:latin typeface="Trebuchet MS"/>
                <a:cs typeface="Trebuchet MS"/>
              </a:rPr>
              <a:t>l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550" dirty="0">
                <a:latin typeface="Trebuchet MS"/>
                <a:cs typeface="Trebuchet MS"/>
              </a:rPr>
              <a:t>g</a:t>
            </a:r>
            <a:r>
              <a:rPr sz="3100" b="1" spc="455" dirty="0">
                <a:latin typeface="Trebuchet MS"/>
                <a:cs typeface="Trebuchet MS"/>
              </a:rPr>
              <a:t>a</a:t>
            </a:r>
            <a:r>
              <a:rPr sz="3100" b="1" spc="25" dirty="0">
                <a:latin typeface="Trebuchet MS"/>
                <a:cs typeface="Trebuchet MS"/>
              </a:rPr>
              <a:t>t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220" dirty="0">
                <a:latin typeface="Trebuchet MS"/>
                <a:cs typeface="Trebuchet MS"/>
              </a:rPr>
              <a:t>o</a:t>
            </a:r>
            <a:r>
              <a:rPr sz="3100" b="1" spc="260" dirty="0">
                <a:latin typeface="Trebuchet MS"/>
                <a:cs typeface="Trebuchet MS"/>
              </a:rPr>
              <a:t>n</a:t>
            </a:r>
            <a:r>
              <a:rPr sz="3100" b="1" spc="400" dirty="0">
                <a:latin typeface="Trebuchet MS"/>
                <a:cs typeface="Trebuchet MS"/>
              </a:rPr>
              <a:t>s</a:t>
            </a:r>
            <a:r>
              <a:rPr sz="3100" b="1" spc="-275" dirty="0">
                <a:latin typeface="Trebuchet MS"/>
                <a:cs typeface="Trebuchet MS"/>
              </a:rPr>
              <a:t> </a:t>
            </a:r>
            <a:r>
              <a:rPr sz="3100" b="1" spc="220" dirty="0">
                <a:latin typeface="Trebuchet MS"/>
                <a:cs typeface="Trebuchet MS"/>
              </a:rPr>
              <a:t>o</a:t>
            </a:r>
            <a:r>
              <a:rPr sz="3100" b="1" spc="-30" dirty="0">
                <a:latin typeface="Trebuchet MS"/>
                <a:cs typeface="Trebuchet MS"/>
              </a:rPr>
              <a:t>f</a:t>
            </a:r>
            <a:r>
              <a:rPr sz="3100" b="1" spc="-275" dirty="0">
                <a:latin typeface="Trebuchet MS"/>
                <a:cs typeface="Trebuchet MS"/>
              </a:rPr>
              <a:t> </a:t>
            </a:r>
            <a:r>
              <a:rPr sz="3100" b="1" spc="25" dirty="0">
                <a:latin typeface="Trebuchet MS"/>
                <a:cs typeface="Trebuchet MS"/>
              </a:rPr>
              <a:t>t</a:t>
            </a:r>
            <a:r>
              <a:rPr sz="3100" b="1" spc="254" dirty="0">
                <a:latin typeface="Trebuchet MS"/>
                <a:cs typeface="Trebuchet MS"/>
              </a:rPr>
              <a:t>h</a:t>
            </a:r>
            <a:r>
              <a:rPr sz="3100" b="1" spc="135" dirty="0">
                <a:latin typeface="Trebuchet MS"/>
                <a:cs typeface="Trebuchet MS"/>
              </a:rPr>
              <a:t>e</a:t>
            </a:r>
            <a:r>
              <a:rPr sz="3100" b="1" spc="-275" dirty="0">
                <a:latin typeface="Trebuchet MS"/>
                <a:cs typeface="Trebuchet MS"/>
              </a:rPr>
              <a:t> </a:t>
            </a:r>
            <a:r>
              <a:rPr sz="3100" b="1" spc="85" dirty="0">
                <a:latin typeface="Trebuchet MS"/>
                <a:cs typeface="Trebuchet MS"/>
              </a:rPr>
              <a:t>U</a:t>
            </a:r>
            <a:r>
              <a:rPr sz="3100" b="1" spc="260" dirty="0">
                <a:latin typeface="Trebuchet MS"/>
                <a:cs typeface="Trebuchet MS"/>
              </a:rPr>
              <a:t>n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305" dirty="0">
                <a:latin typeface="Trebuchet MS"/>
                <a:cs typeface="Trebuchet MS"/>
              </a:rPr>
              <a:t>v</a:t>
            </a:r>
            <a:r>
              <a:rPr sz="3100" b="1" spc="130" dirty="0">
                <a:latin typeface="Trebuchet MS"/>
                <a:cs typeface="Trebuchet MS"/>
              </a:rPr>
              <a:t>e</a:t>
            </a:r>
            <a:r>
              <a:rPr sz="3100" b="1" dirty="0">
                <a:latin typeface="Trebuchet MS"/>
                <a:cs typeface="Trebuchet MS"/>
              </a:rPr>
              <a:t>r</a:t>
            </a:r>
            <a:r>
              <a:rPr sz="3100" b="1" spc="395" dirty="0">
                <a:latin typeface="Trebuchet MS"/>
                <a:cs typeface="Trebuchet MS"/>
              </a:rPr>
              <a:t>s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25" dirty="0">
                <a:latin typeface="Trebuchet MS"/>
                <a:cs typeface="Trebuchet MS"/>
              </a:rPr>
              <a:t>t</a:t>
            </a:r>
            <a:r>
              <a:rPr sz="3100" b="1" spc="310" dirty="0">
                <a:latin typeface="Trebuchet MS"/>
                <a:cs typeface="Trebuchet MS"/>
              </a:rPr>
              <a:t>y</a:t>
            </a:r>
            <a:endParaRPr sz="3100">
              <a:latin typeface="Trebuchet MS"/>
              <a:cs typeface="Trebuchet MS"/>
            </a:endParaRPr>
          </a:p>
          <a:p>
            <a:pPr marL="684530">
              <a:lnSpc>
                <a:spcPct val="100000"/>
              </a:lnSpc>
              <a:spcBef>
                <a:spcPts val="630"/>
              </a:spcBef>
            </a:pPr>
            <a:r>
              <a:rPr sz="3100" spc="155" dirty="0">
                <a:latin typeface="Lucida Sans Unicode"/>
                <a:cs typeface="Lucida Sans Unicode"/>
              </a:rPr>
              <a:t>Safe</a:t>
            </a:r>
            <a:r>
              <a:rPr sz="3100" spc="-175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working</a:t>
            </a:r>
            <a:r>
              <a:rPr sz="3100" spc="-175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environment</a:t>
            </a:r>
            <a:endParaRPr sz="3100">
              <a:latin typeface="Lucida Sans Unicode"/>
              <a:cs typeface="Lucida Sans Unicode"/>
            </a:endParaRPr>
          </a:p>
          <a:p>
            <a:pPr marL="684530" marR="5080">
              <a:lnSpc>
                <a:spcPct val="116900"/>
              </a:lnSpc>
              <a:tabLst>
                <a:tab pos="2096770" algn="l"/>
                <a:tab pos="2824480" algn="l"/>
                <a:tab pos="4552950" algn="l"/>
                <a:tab pos="6471285" algn="l"/>
                <a:tab pos="7589520" algn="l"/>
                <a:tab pos="8781415" algn="l"/>
              </a:tabLst>
            </a:pPr>
            <a:r>
              <a:rPr sz="3100" spc="380" dirty="0">
                <a:latin typeface="Lucida Sans Unicode"/>
                <a:cs typeface="Lucida Sans Unicode"/>
              </a:rPr>
              <a:t>W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125" dirty="0">
                <a:latin typeface="Lucida Sans Unicode"/>
                <a:cs typeface="Lucida Sans Unicode"/>
              </a:rPr>
              <a:t>y</a:t>
            </a:r>
            <a:r>
              <a:rPr sz="3100" spc="40" dirty="0">
                <a:latin typeface="Lucida Sans Unicode"/>
                <a:cs typeface="Lucida Sans Unicode"/>
              </a:rPr>
              <a:t>s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85" dirty="0">
                <a:latin typeface="Lucida Sans Unicode"/>
                <a:cs typeface="Lucida Sans Unicode"/>
              </a:rPr>
              <a:t>o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145" dirty="0">
                <a:latin typeface="Lucida Sans Unicode"/>
                <a:cs typeface="Lucida Sans Unicode"/>
              </a:rPr>
              <a:t>d</a:t>
            </a:r>
            <a:r>
              <a:rPr sz="3100" spc="60" dirty="0">
                <a:latin typeface="Lucida Sans Unicode"/>
                <a:cs typeface="Lucida Sans Unicode"/>
              </a:rPr>
              <a:t>u</a:t>
            </a:r>
            <a:r>
              <a:rPr sz="3100" spc="295" dirty="0">
                <a:latin typeface="Lucida Sans Unicode"/>
                <a:cs typeface="Lucida Sans Unicode"/>
              </a:rPr>
              <a:t>c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60" dirty="0">
                <a:latin typeface="Lucida Sans Unicode"/>
                <a:cs typeface="Lucida Sans Unicode"/>
              </a:rPr>
              <a:t>h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370" dirty="0">
                <a:latin typeface="Lucida Sans Unicode"/>
                <a:cs typeface="Lucida Sans Unicode"/>
              </a:rPr>
              <a:t>z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145" dirty="0">
                <a:latin typeface="Lucida Sans Unicode"/>
                <a:cs typeface="Lucida Sans Unicode"/>
              </a:rPr>
              <a:t>d</a:t>
            </a:r>
            <a:r>
              <a:rPr sz="3100" spc="40" dirty="0">
                <a:latin typeface="Lucida Sans Unicode"/>
                <a:cs typeface="Lucida Sans Unicode"/>
              </a:rPr>
              <a:t>s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150" dirty="0">
                <a:latin typeface="Lucida Sans Unicode"/>
                <a:cs typeface="Lucida Sans Unicode"/>
              </a:rPr>
              <a:t>d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-215" dirty="0">
                <a:latin typeface="Lucida Sans Unicode"/>
                <a:cs typeface="Lucida Sans Unicode"/>
              </a:rPr>
              <a:t>k</a:t>
            </a:r>
            <a:r>
              <a:rPr sz="3100" spc="40" dirty="0">
                <a:latin typeface="Lucida Sans Unicode"/>
                <a:cs typeface="Lucida Sans Unicode"/>
              </a:rPr>
              <a:t>s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105" dirty="0">
                <a:latin typeface="Lucida Sans Unicode"/>
                <a:cs typeface="Lucida Sans Unicode"/>
              </a:rPr>
              <a:t>f  </a:t>
            </a:r>
            <a:r>
              <a:rPr sz="3100" spc="90" dirty="0">
                <a:latin typeface="Lucida Sans Unicode"/>
                <a:cs typeface="Lucida Sans Unicode"/>
              </a:rPr>
              <a:t>health</a:t>
            </a:r>
            <a:endParaRPr sz="3100">
              <a:latin typeface="Lucida Sans Unicode"/>
              <a:cs typeface="Lucida Sans Unicode"/>
            </a:endParaRPr>
          </a:p>
          <a:p>
            <a:pPr marL="684530">
              <a:lnSpc>
                <a:spcPct val="100000"/>
              </a:lnSpc>
              <a:spcBef>
                <a:spcPts val="630"/>
              </a:spcBef>
            </a:pPr>
            <a:r>
              <a:rPr sz="3100" dirty="0">
                <a:latin typeface="Lucida Sans Unicode"/>
                <a:cs typeface="Lucida Sans Unicode"/>
              </a:rPr>
              <a:t>Training</a:t>
            </a:r>
            <a:r>
              <a:rPr sz="3100" spc="-170" dirty="0">
                <a:latin typeface="Lucida Sans Unicode"/>
                <a:cs typeface="Lucida Sans Unicode"/>
              </a:rPr>
              <a:t> </a:t>
            </a:r>
            <a:r>
              <a:rPr sz="3100" spc="75" dirty="0">
                <a:latin typeface="Lucida Sans Unicode"/>
                <a:cs typeface="Lucida Sans Unicode"/>
              </a:rPr>
              <a:t>on</a:t>
            </a:r>
            <a:r>
              <a:rPr sz="3100" spc="-170" dirty="0">
                <a:latin typeface="Lucida Sans Unicode"/>
                <a:cs typeface="Lucida Sans Unicode"/>
              </a:rPr>
              <a:t> </a:t>
            </a:r>
            <a:r>
              <a:rPr sz="3100" spc="140" dirty="0">
                <a:latin typeface="Lucida Sans Unicode"/>
                <a:cs typeface="Lucida Sans Unicode"/>
              </a:rPr>
              <a:t>employee</a:t>
            </a:r>
            <a:r>
              <a:rPr sz="3100" spc="-170" dirty="0">
                <a:latin typeface="Lucida Sans Unicode"/>
                <a:cs typeface="Lucida Sans Unicode"/>
              </a:rPr>
              <a:t> </a:t>
            </a:r>
            <a:r>
              <a:rPr sz="3100" spc="100" dirty="0">
                <a:latin typeface="Lucida Sans Unicode"/>
                <a:cs typeface="Lucida Sans Unicode"/>
              </a:rPr>
              <a:t>safety</a:t>
            </a:r>
            <a:endParaRPr sz="3100">
              <a:latin typeface="Lucida Sans Unicode"/>
              <a:cs typeface="Lucida Sans Unicode"/>
            </a:endParaRPr>
          </a:p>
          <a:p>
            <a:pPr marL="684530" marR="5080">
              <a:lnSpc>
                <a:spcPct val="116900"/>
              </a:lnSpc>
              <a:spcBef>
                <a:spcPts val="5"/>
              </a:spcBef>
            </a:pPr>
            <a:r>
              <a:rPr sz="3100" spc="120" dirty="0">
                <a:latin typeface="Lucida Sans Unicode"/>
                <a:cs typeface="Lucida Sans Unicode"/>
              </a:rPr>
              <a:t>Systems</a:t>
            </a:r>
            <a:r>
              <a:rPr sz="3100" spc="85" dirty="0">
                <a:latin typeface="Lucida Sans Unicode"/>
                <a:cs typeface="Lucida Sans Unicode"/>
              </a:rPr>
              <a:t> </a:t>
            </a:r>
            <a:r>
              <a:rPr sz="3100" spc="-20" dirty="0">
                <a:latin typeface="Lucida Sans Unicode"/>
                <a:cs typeface="Lucida Sans Unicode"/>
              </a:rPr>
              <a:t>of</a:t>
            </a:r>
            <a:r>
              <a:rPr sz="3100" spc="85" dirty="0">
                <a:latin typeface="Lucida Sans Unicode"/>
                <a:cs typeface="Lucida Sans Unicode"/>
              </a:rPr>
              <a:t> </a:t>
            </a:r>
            <a:r>
              <a:rPr sz="3100" spc="-90" dirty="0">
                <a:latin typeface="Lucida Sans Unicode"/>
                <a:cs typeface="Lucida Sans Unicode"/>
              </a:rPr>
              <a:t>work,</a:t>
            </a:r>
            <a:r>
              <a:rPr sz="3100" spc="85" dirty="0">
                <a:latin typeface="Lucida Sans Unicode"/>
                <a:cs typeface="Lucida Sans Unicode"/>
              </a:rPr>
              <a:t> plant </a:t>
            </a:r>
            <a:r>
              <a:rPr sz="3100" spc="200" dirty="0">
                <a:latin typeface="Lucida Sans Unicode"/>
                <a:cs typeface="Lucida Sans Unicode"/>
              </a:rPr>
              <a:t>and</a:t>
            </a:r>
            <a:r>
              <a:rPr sz="3100" spc="85" dirty="0">
                <a:latin typeface="Lucida Sans Unicode"/>
                <a:cs typeface="Lucida Sans Unicode"/>
              </a:rPr>
              <a:t> </a:t>
            </a:r>
            <a:r>
              <a:rPr sz="3100" spc="130" dirty="0">
                <a:latin typeface="Lucida Sans Unicode"/>
                <a:cs typeface="Lucida Sans Unicode"/>
              </a:rPr>
              <a:t>machinery</a:t>
            </a:r>
            <a:r>
              <a:rPr sz="3100" spc="90" dirty="0">
                <a:latin typeface="Lucida Sans Unicode"/>
                <a:cs typeface="Lucida Sans Unicode"/>
              </a:rPr>
              <a:t> </a:t>
            </a:r>
            <a:r>
              <a:rPr sz="3100" spc="155" dirty="0">
                <a:latin typeface="Lucida Sans Unicode"/>
                <a:cs typeface="Lucida Sans Unicode"/>
              </a:rPr>
              <a:t>are </a:t>
            </a:r>
            <a:r>
              <a:rPr sz="3100" spc="-969" dirty="0">
                <a:latin typeface="Lucida Sans Unicode"/>
                <a:cs typeface="Lucida Sans Unicode"/>
              </a:rPr>
              <a:t> </a:t>
            </a:r>
            <a:r>
              <a:rPr sz="3100" spc="125" dirty="0">
                <a:latin typeface="Lucida Sans Unicode"/>
                <a:cs typeface="Lucida Sans Unicode"/>
              </a:rPr>
              <a:t>safe</a:t>
            </a:r>
            <a:endParaRPr sz="3100">
              <a:latin typeface="Lucida Sans Unicode"/>
              <a:cs typeface="Lucida Sans Unicode"/>
            </a:endParaRPr>
          </a:p>
          <a:p>
            <a:pPr marL="684530">
              <a:lnSpc>
                <a:spcPct val="100000"/>
              </a:lnSpc>
              <a:spcBef>
                <a:spcPts val="630"/>
              </a:spcBef>
            </a:pPr>
            <a:r>
              <a:rPr sz="3100" spc="130" dirty="0">
                <a:latin typeface="Lucida Sans Unicode"/>
                <a:cs typeface="Lucida Sans Unicode"/>
              </a:rPr>
              <a:t>Competent</a:t>
            </a:r>
            <a:r>
              <a:rPr sz="3100" spc="-185" dirty="0">
                <a:latin typeface="Lucida Sans Unicode"/>
                <a:cs typeface="Lucida Sans Unicode"/>
              </a:rPr>
              <a:t> </a:t>
            </a:r>
            <a:r>
              <a:rPr sz="3100" spc="35" dirty="0">
                <a:latin typeface="Lucida Sans Unicode"/>
                <a:cs typeface="Lucida Sans Unicode"/>
              </a:rPr>
              <a:t>supervision</a:t>
            </a:r>
            <a:endParaRPr sz="3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100" b="1" spc="260" dirty="0">
                <a:latin typeface="Trebuchet MS"/>
                <a:cs typeface="Trebuchet MS"/>
              </a:rPr>
              <a:t>O</a:t>
            </a:r>
            <a:r>
              <a:rPr sz="3100" b="1" spc="305" dirty="0">
                <a:latin typeface="Trebuchet MS"/>
                <a:cs typeface="Trebuchet MS"/>
              </a:rPr>
              <a:t>b</a:t>
            </a:r>
            <a:r>
              <a:rPr sz="3100" b="1" spc="-5" dirty="0">
                <a:latin typeface="Trebuchet MS"/>
                <a:cs typeface="Trebuchet MS"/>
              </a:rPr>
              <a:t>l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550" dirty="0">
                <a:latin typeface="Trebuchet MS"/>
                <a:cs typeface="Trebuchet MS"/>
              </a:rPr>
              <a:t>g</a:t>
            </a:r>
            <a:r>
              <a:rPr sz="3100" b="1" spc="455" dirty="0">
                <a:latin typeface="Trebuchet MS"/>
                <a:cs typeface="Trebuchet MS"/>
              </a:rPr>
              <a:t>a</a:t>
            </a:r>
            <a:r>
              <a:rPr sz="3100" b="1" spc="25" dirty="0">
                <a:latin typeface="Trebuchet MS"/>
                <a:cs typeface="Trebuchet MS"/>
              </a:rPr>
              <a:t>t</a:t>
            </a:r>
            <a:r>
              <a:rPr sz="3100" b="1" spc="-15" dirty="0">
                <a:latin typeface="Trebuchet MS"/>
                <a:cs typeface="Trebuchet MS"/>
              </a:rPr>
              <a:t>i</a:t>
            </a:r>
            <a:r>
              <a:rPr sz="3100" b="1" spc="220" dirty="0">
                <a:latin typeface="Trebuchet MS"/>
                <a:cs typeface="Trebuchet MS"/>
              </a:rPr>
              <a:t>o</a:t>
            </a:r>
            <a:r>
              <a:rPr sz="3100" b="1" spc="260" dirty="0">
                <a:latin typeface="Trebuchet MS"/>
                <a:cs typeface="Trebuchet MS"/>
              </a:rPr>
              <a:t>n</a:t>
            </a:r>
            <a:r>
              <a:rPr sz="3100" b="1" spc="400" dirty="0">
                <a:latin typeface="Trebuchet MS"/>
                <a:cs typeface="Trebuchet MS"/>
              </a:rPr>
              <a:t>s</a:t>
            </a:r>
            <a:r>
              <a:rPr sz="3100" b="1" spc="-275" dirty="0">
                <a:latin typeface="Trebuchet MS"/>
                <a:cs typeface="Trebuchet MS"/>
              </a:rPr>
              <a:t> </a:t>
            </a:r>
            <a:r>
              <a:rPr sz="3100" b="1" spc="220" dirty="0">
                <a:latin typeface="Trebuchet MS"/>
                <a:cs typeface="Trebuchet MS"/>
              </a:rPr>
              <a:t>o</a:t>
            </a:r>
            <a:r>
              <a:rPr sz="3100" b="1" spc="-30" dirty="0">
                <a:latin typeface="Trebuchet MS"/>
                <a:cs typeface="Trebuchet MS"/>
              </a:rPr>
              <a:t>f</a:t>
            </a:r>
            <a:r>
              <a:rPr sz="3100" b="1" spc="-275" dirty="0">
                <a:latin typeface="Trebuchet MS"/>
                <a:cs typeface="Trebuchet MS"/>
              </a:rPr>
              <a:t> </a:t>
            </a:r>
            <a:r>
              <a:rPr sz="3100" b="1" spc="-85" dirty="0">
                <a:latin typeface="Trebuchet MS"/>
                <a:cs typeface="Trebuchet MS"/>
              </a:rPr>
              <a:t>E</a:t>
            </a:r>
            <a:r>
              <a:rPr sz="3100" b="1" spc="625" dirty="0">
                <a:latin typeface="Trebuchet MS"/>
                <a:cs typeface="Trebuchet MS"/>
              </a:rPr>
              <a:t>m</a:t>
            </a:r>
            <a:r>
              <a:rPr sz="3100" b="1" spc="300" dirty="0">
                <a:latin typeface="Trebuchet MS"/>
                <a:cs typeface="Trebuchet MS"/>
              </a:rPr>
              <a:t>p</a:t>
            </a:r>
            <a:r>
              <a:rPr sz="3100" b="1" spc="-5" dirty="0">
                <a:latin typeface="Trebuchet MS"/>
                <a:cs typeface="Trebuchet MS"/>
              </a:rPr>
              <a:t>l</a:t>
            </a:r>
            <a:r>
              <a:rPr sz="3100" b="1" spc="220" dirty="0">
                <a:latin typeface="Trebuchet MS"/>
                <a:cs typeface="Trebuchet MS"/>
              </a:rPr>
              <a:t>o</a:t>
            </a:r>
            <a:r>
              <a:rPr sz="3100" b="1" spc="305" dirty="0">
                <a:latin typeface="Trebuchet MS"/>
                <a:cs typeface="Trebuchet MS"/>
              </a:rPr>
              <a:t>y</a:t>
            </a:r>
            <a:r>
              <a:rPr sz="3100" b="1" spc="130" dirty="0">
                <a:latin typeface="Trebuchet MS"/>
                <a:cs typeface="Trebuchet MS"/>
              </a:rPr>
              <a:t>e</a:t>
            </a:r>
            <a:r>
              <a:rPr sz="3100" b="1" spc="135" dirty="0">
                <a:latin typeface="Trebuchet MS"/>
                <a:cs typeface="Trebuchet MS"/>
              </a:rPr>
              <a:t>e</a:t>
            </a:r>
            <a:endParaRPr sz="3100">
              <a:latin typeface="Trebuchet MS"/>
              <a:cs typeface="Trebuchet MS"/>
            </a:endParaRPr>
          </a:p>
          <a:p>
            <a:pPr marL="684530" marR="5080" algn="just">
              <a:lnSpc>
                <a:spcPct val="116900"/>
              </a:lnSpc>
            </a:pPr>
            <a:r>
              <a:rPr sz="3100" spc="20" dirty="0">
                <a:latin typeface="Lucida Sans Unicode"/>
                <a:cs typeface="Lucida Sans Unicode"/>
              </a:rPr>
              <a:t>Take </a:t>
            </a:r>
            <a:r>
              <a:rPr sz="3100" spc="114" dirty="0">
                <a:latin typeface="Lucida Sans Unicode"/>
                <a:cs typeface="Lucida Sans Unicode"/>
              </a:rPr>
              <a:t>maximum </a:t>
            </a:r>
            <a:r>
              <a:rPr sz="3100" spc="50" dirty="0">
                <a:latin typeface="Lucida Sans Unicode"/>
                <a:cs typeface="Lucida Sans Unicode"/>
              </a:rPr>
              <a:t>precaution, </a:t>
            </a:r>
            <a:r>
              <a:rPr sz="3100" spc="130" dirty="0">
                <a:latin typeface="Lucida Sans Unicode"/>
                <a:cs typeface="Lucida Sans Unicode"/>
              </a:rPr>
              <a:t>Comply </a:t>
            </a:r>
            <a:r>
              <a:rPr sz="3100" spc="15" dirty="0">
                <a:latin typeface="Lucida Sans Unicode"/>
                <a:cs typeface="Lucida Sans Unicode"/>
              </a:rPr>
              <a:t>with </a:t>
            </a:r>
            <a:r>
              <a:rPr sz="3100" spc="20" dirty="0">
                <a:latin typeface="Lucida Sans Unicode"/>
                <a:cs typeface="Lucida Sans Unicode"/>
              </a:rPr>
              <a:t> </a:t>
            </a:r>
            <a:r>
              <a:rPr sz="3100" spc="50" dirty="0">
                <a:latin typeface="Lucida Sans Unicode"/>
                <a:cs typeface="Lucida Sans Unicode"/>
              </a:rPr>
              <a:t>H&amp;S </a:t>
            </a:r>
            <a:r>
              <a:rPr sz="3100" spc="15" dirty="0">
                <a:latin typeface="Lucida Sans Unicode"/>
                <a:cs typeface="Lucida Sans Unicode"/>
              </a:rPr>
              <a:t>regulations, </a:t>
            </a:r>
            <a:r>
              <a:rPr sz="3100" spc="35" dirty="0">
                <a:latin typeface="Lucida Sans Unicode"/>
                <a:cs typeface="Lucida Sans Unicode"/>
              </a:rPr>
              <a:t>Report </a:t>
            </a:r>
            <a:r>
              <a:rPr sz="3100" spc="105" dirty="0">
                <a:latin typeface="Lucida Sans Unicode"/>
                <a:cs typeface="Lucida Sans Unicode"/>
              </a:rPr>
              <a:t>unsafe </a:t>
            </a:r>
            <a:r>
              <a:rPr sz="3100" spc="-5" dirty="0">
                <a:latin typeface="Lucida Sans Unicode"/>
                <a:cs typeface="Lucida Sans Unicode"/>
              </a:rPr>
              <a:t>situations, </a:t>
            </a:r>
            <a:r>
              <a:rPr sz="3100" dirty="0">
                <a:latin typeface="Lucida Sans Unicode"/>
                <a:cs typeface="Lucida Sans Unicode"/>
              </a:rPr>
              <a:t> </a:t>
            </a:r>
            <a:r>
              <a:rPr sz="3100" spc="25" dirty="0">
                <a:latin typeface="Lucida Sans Unicode"/>
                <a:cs typeface="Lucida Sans Unicode"/>
              </a:rPr>
              <a:t>report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55" dirty="0">
                <a:latin typeface="Lucida Sans Unicode"/>
                <a:cs typeface="Lucida Sans Unicode"/>
              </a:rPr>
              <a:t>incidents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95" dirty="0">
                <a:latin typeface="Lucida Sans Unicode"/>
                <a:cs typeface="Lucida Sans Unicode"/>
              </a:rPr>
              <a:t>that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Lucida Sans Unicode"/>
                <a:cs typeface="Lucida Sans Unicode"/>
              </a:rPr>
              <a:t>result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-5" dirty="0">
                <a:latin typeface="Lucida Sans Unicode"/>
                <a:cs typeface="Lucida Sans Unicode"/>
              </a:rPr>
              <a:t>into</a:t>
            </a:r>
            <a:r>
              <a:rPr sz="3100" spc="-155" dirty="0">
                <a:latin typeface="Lucida Sans Unicode"/>
                <a:cs typeface="Lucida Sans Unicode"/>
              </a:rPr>
              <a:t> </a:t>
            </a:r>
            <a:r>
              <a:rPr sz="3100" spc="-30" dirty="0">
                <a:latin typeface="Lucida Sans Unicode"/>
                <a:cs typeface="Lucida Sans Unicode"/>
              </a:rPr>
              <a:t>injury</a:t>
            </a:r>
            <a:endParaRPr sz="3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92577" y="6134307"/>
              <a:ext cx="1761768" cy="16636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1703223"/>
            <a:ext cx="54825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145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475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509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490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5503" y="4342120"/>
            <a:ext cx="142874" cy="1428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9428" y="3513147"/>
            <a:ext cx="3871595" cy="16827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100" b="1" spc="240" dirty="0">
                <a:latin typeface="Trebuchet MS"/>
                <a:cs typeface="Trebuchet MS"/>
              </a:rPr>
              <a:t>Compensation.</a:t>
            </a:r>
            <a:endParaRPr sz="3100">
              <a:latin typeface="Trebuchet MS"/>
              <a:cs typeface="Trebuchet MS"/>
            </a:endParaRPr>
          </a:p>
          <a:p>
            <a:pPr marL="684530" marR="5080">
              <a:lnSpc>
                <a:spcPct val="116900"/>
              </a:lnSpc>
              <a:tabLst>
                <a:tab pos="3554729" algn="l"/>
              </a:tabLst>
            </a:pPr>
            <a:r>
              <a:rPr sz="3100" spc="-70" dirty="0">
                <a:latin typeface="Trebuchet MS"/>
                <a:cs typeface="Trebuchet MS"/>
              </a:rPr>
              <a:t>E</a:t>
            </a:r>
            <a:r>
              <a:rPr sz="3100" spc="625" dirty="0">
                <a:latin typeface="Trebuchet MS"/>
                <a:cs typeface="Trebuchet MS"/>
              </a:rPr>
              <a:t>m</a:t>
            </a:r>
            <a:r>
              <a:rPr sz="3100" spc="370" dirty="0">
                <a:latin typeface="Trebuchet MS"/>
                <a:cs typeface="Trebuchet MS"/>
              </a:rPr>
              <a:t>p</a:t>
            </a:r>
            <a:r>
              <a:rPr sz="3100" spc="-155" dirty="0">
                <a:latin typeface="Trebuchet MS"/>
                <a:cs typeface="Trebuchet MS"/>
              </a:rPr>
              <a:t>l</a:t>
            </a:r>
            <a:r>
              <a:rPr sz="3100" spc="320" dirty="0">
                <a:latin typeface="Trebuchet MS"/>
                <a:cs typeface="Trebuchet MS"/>
              </a:rPr>
              <a:t>o</a:t>
            </a:r>
            <a:r>
              <a:rPr sz="3100" spc="215" dirty="0">
                <a:latin typeface="Trebuchet MS"/>
                <a:cs typeface="Trebuchet MS"/>
              </a:rPr>
              <a:t>y</a:t>
            </a:r>
            <a:r>
              <a:rPr sz="3100" spc="229" dirty="0">
                <a:latin typeface="Trebuchet MS"/>
                <a:cs typeface="Trebuchet MS"/>
              </a:rPr>
              <a:t>e</a:t>
            </a:r>
            <a:r>
              <a:rPr sz="3100" spc="-50" dirty="0">
                <a:latin typeface="Trebuchet MS"/>
                <a:cs typeface="Trebuchet MS"/>
              </a:rPr>
              <a:t>r</a:t>
            </a:r>
            <a:r>
              <a:rPr sz="3100" spc="370" dirty="0">
                <a:latin typeface="Trebuchet MS"/>
                <a:cs typeface="Trebuchet MS"/>
              </a:rPr>
              <a:t>s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25" dirty="0">
                <a:latin typeface="Trebuchet MS"/>
                <a:cs typeface="Trebuchet MS"/>
              </a:rPr>
              <a:t>i</a:t>
            </a:r>
            <a:r>
              <a:rPr sz="3100" spc="305" dirty="0">
                <a:latin typeface="Trebuchet MS"/>
                <a:cs typeface="Trebuchet MS"/>
              </a:rPr>
              <a:t>s  </a:t>
            </a:r>
            <a:r>
              <a:rPr sz="3100" spc="285" dirty="0">
                <a:latin typeface="Trebuchet MS"/>
                <a:cs typeface="Trebuchet MS"/>
              </a:rPr>
              <a:t>compensation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0133" y="4065597"/>
            <a:ext cx="200660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55650">
              <a:lnSpc>
                <a:spcPct val="116900"/>
              </a:lnSpc>
              <a:spcBef>
                <a:spcPts val="95"/>
              </a:spcBef>
            </a:pPr>
            <a:r>
              <a:rPr sz="3100" spc="105" dirty="0">
                <a:latin typeface="Trebuchet MS"/>
                <a:cs typeface="Trebuchet MS"/>
              </a:rPr>
              <a:t>liable </a:t>
            </a:r>
            <a:r>
              <a:rPr sz="3100" spc="110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i</a:t>
            </a:r>
            <a:r>
              <a:rPr sz="3100" spc="-130" dirty="0">
                <a:latin typeface="Trebuchet MS"/>
                <a:cs typeface="Trebuchet MS"/>
              </a:rPr>
              <a:t>f</a:t>
            </a:r>
            <a:r>
              <a:rPr sz="3100" spc="470" dirty="0">
                <a:latin typeface="Trebuchet MS"/>
                <a:cs typeface="Trebuchet MS"/>
              </a:rPr>
              <a:t>a</a:t>
            </a:r>
            <a:r>
              <a:rPr sz="3100" spc="345" dirty="0">
                <a:latin typeface="Trebuchet MS"/>
                <a:cs typeface="Trebuchet MS"/>
              </a:rPr>
              <a:t>cc</a:t>
            </a:r>
            <a:r>
              <a:rPr sz="3100" spc="-125" dirty="0">
                <a:latin typeface="Trebuchet MS"/>
                <a:cs typeface="Trebuchet MS"/>
              </a:rPr>
              <a:t>i</a:t>
            </a:r>
            <a:r>
              <a:rPr sz="3100" spc="370" dirty="0">
                <a:latin typeface="Trebuchet MS"/>
                <a:cs typeface="Trebuchet MS"/>
              </a:rPr>
              <a:t>d</a:t>
            </a:r>
            <a:r>
              <a:rPr sz="3100" spc="229" dirty="0">
                <a:latin typeface="Trebuchet MS"/>
                <a:cs typeface="Trebuchet MS"/>
              </a:rPr>
              <a:t>e</a:t>
            </a:r>
            <a:r>
              <a:rPr sz="3100" spc="290" dirty="0">
                <a:latin typeface="Trebuchet MS"/>
                <a:cs typeface="Trebuchet MS"/>
              </a:rPr>
              <a:t>n</a:t>
            </a:r>
            <a:r>
              <a:rPr sz="3100" spc="-100" dirty="0">
                <a:latin typeface="Trebuchet MS"/>
                <a:cs typeface="Trebuchet MS"/>
              </a:rPr>
              <a:t>t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3520" y="4065597"/>
            <a:ext cx="293370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4960">
              <a:lnSpc>
                <a:spcPct val="116900"/>
              </a:lnSpc>
              <a:spcBef>
                <a:spcPts val="95"/>
              </a:spcBef>
              <a:tabLst>
                <a:tab pos="1534795" algn="l"/>
                <a:tab pos="2536825" algn="l"/>
              </a:tabLst>
            </a:pPr>
            <a:r>
              <a:rPr sz="3100" spc="-105" dirty="0">
                <a:latin typeface="Trebuchet MS"/>
                <a:cs typeface="Trebuchet MS"/>
              </a:rPr>
              <a:t>t</a:t>
            </a:r>
            <a:r>
              <a:rPr sz="3100" spc="325" dirty="0">
                <a:latin typeface="Trebuchet MS"/>
                <a:cs typeface="Trebuchet MS"/>
              </a:rPr>
              <a:t>o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850" dirty="0">
                <a:latin typeface="Trebuchet MS"/>
                <a:cs typeface="Trebuchet MS"/>
              </a:rPr>
              <a:t> </a:t>
            </a:r>
            <a:r>
              <a:rPr sz="3100" spc="370" dirty="0">
                <a:latin typeface="Trebuchet MS"/>
                <a:cs typeface="Trebuchet MS"/>
              </a:rPr>
              <a:t>p</a:t>
            </a:r>
            <a:r>
              <a:rPr sz="3100" spc="470" dirty="0">
                <a:latin typeface="Trebuchet MS"/>
                <a:cs typeface="Trebuchet MS"/>
              </a:rPr>
              <a:t>a</a:t>
            </a:r>
            <a:r>
              <a:rPr sz="3100" spc="215" dirty="0">
                <a:latin typeface="Trebuchet MS"/>
                <a:cs typeface="Trebuchet MS"/>
              </a:rPr>
              <a:t>y</a:t>
            </a:r>
            <a:r>
              <a:rPr sz="3100" spc="-125" dirty="0">
                <a:latin typeface="Trebuchet MS"/>
                <a:cs typeface="Trebuchet MS"/>
              </a:rPr>
              <a:t>i</a:t>
            </a:r>
            <a:r>
              <a:rPr sz="3100" spc="290" dirty="0">
                <a:latin typeface="Trebuchet MS"/>
                <a:cs typeface="Trebuchet MS"/>
              </a:rPr>
              <a:t>n</a:t>
            </a:r>
            <a:r>
              <a:rPr sz="3100" spc="400" dirty="0">
                <a:latin typeface="Trebuchet MS"/>
                <a:cs typeface="Trebuchet MS"/>
              </a:rPr>
              <a:t>g  </a:t>
            </a:r>
            <a:r>
              <a:rPr sz="3100" spc="470" dirty="0">
                <a:latin typeface="Trebuchet MS"/>
                <a:cs typeface="Trebuchet MS"/>
              </a:rPr>
              <a:t>a</a:t>
            </a:r>
            <a:r>
              <a:rPr sz="3100" spc="-50" dirty="0">
                <a:latin typeface="Trebuchet MS"/>
                <a:cs typeface="Trebuchet MS"/>
              </a:rPr>
              <a:t>r</a:t>
            </a:r>
            <a:r>
              <a:rPr sz="3100" spc="-125" dirty="0">
                <a:latin typeface="Trebuchet MS"/>
                <a:cs typeface="Trebuchet MS"/>
              </a:rPr>
              <a:t>i</a:t>
            </a:r>
            <a:r>
              <a:rPr sz="3100" spc="365" dirty="0">
                <a:latin typeface="Trebuchet MS"/>
                <a:cs typeface="Trebuchet MS"/>
              </a:rPr>
              <a:t>s</a:t>
            </a:r>
            <a:r>
              <a:rPr sz="3100" spc="229" dirty="0">
                <a:latin typeface="Trebuchet MS"/>
                <a:cs typeface="Trebuchet MS"/>
              </a:rPr>
              <a:t>e</a:t>
            </a:r>
            <a:r>
              <a:rPr sz="3100" spc="370" dirty="0">
                <a:latin typeface="Trebuchet MS"/>
                <a:cs typeface="Trebuchet MS"/>
              </a:rPr>
              <a:t>s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320" dirty="0">
                <a:latin typeface="Trebuchet MS"/>
                <a:cs typeface="Trebuchet MS"/>
              </a:rPr>
              <a:t>o</a:t>
            </a:r>
            <a:r>
              <a:rPr sz="3100" spc="290" dirty="0">
                <a:latin typeface="Trebuchet MS"/>
                <a:cs typeface="Trebuchet MS"/>
              </a:rPr>
              <a:t>u</a:t>
            </a:r>
            <a:r>
              <a:rPr sz="3100" spc="-100" dirty="0">
                <a:latin typeface="Trebuchet MS"/>
                <a:cs typeface="Trebuchet MS"/>
              </a:rPr>
              <a:t>t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320" dirty="0">
                <a:latin typeface="Trebuchet MS"/>
                <a:cs typeface="Trebuchet MS"/>
              </a:rPr>
              <a:t>o</a:t>
            </a:r>
            <a:r>
              <a:rPr sz="3100" spc="-125" dirty="0">
                <a:latin typeface="Trebuchet MS"/>
                <a:cs typeface="Trebuchet MS"/>
              </a:rPr>
              <a:t>f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1536" y="5170497"/>
            <a:ext cx="8505190" cy="2235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36925">
              <a:lnSpc>
                <a:spcPct val="116900"/>
              </a:lnSpc>
              <a:spcBef>
                <a:spcPts val="95"/>
              </a:spcBef>
            </a:pPr>
            <a:r>
              <a:rPr sz="3100" spc="260" dirty="0">
                <a:latin typeface="Trebuchet MS"/>
                <a:cs typeface="Trebuchet MS"/>
              </a:rPr>
              <a:t>employee </a:t>
            </a:r>
            <a:r>
              <a:rPr sz="3100" spc="250" dirty="0">
                <a:latin typeface="Trebuchet MS"/>
                <a:cs typeface="Trebuchet MS"/>
              </a:rPr>
              <a:t>course </a:t>
            </a:r>
            <a:r>
              <a:rPr sz="3100" spc="100" dirty="0">
                <a:latin typeface="Trebuchet MS"/>
                <a:cs typeface="Trebuchet MS"/>
              </a:rPr>
              <a:t>of </a:t>
            </a:r>
            <a:r>
              <a:rPr sz="3100" spc="135" dirty="0">
                <a:latin typeface="Trebuchet MS"/>
                <a:cs typeface="Trebuchet MS"/>
              </a:rPr>
              <a:t>work </a:t>
            </a:r>
            <a:r>
              <a:rPr sz="3100" spc="-919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To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380" dirty="0">
                <a:latin typeface="Trebuchet MS"/>
                <a:cs typeface="Trebuchet MS"/>
              </a:rPr>
              <a:t>and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195" dirty="0">
                <a:latin typeface="Trebuchet MS"/>
                <a:cs typeface="Trebuchet MS"/>
              </a:rPr>
              <a:t>from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254" dirty="0">
                <a:latin typeface="Trebuchet MS"/>
                <a:cs typeface="Trebuchet MS"/>
              </a:rPr>
              <a:t>place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of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135" dirty="0">
                <a:latin typeface="Trebuchet MS"/>
                <a:cs typeface="Trebuchet MS"/>
              </a:rPr>
              <a:t>work</a:t>
            </a:r>
            <a:endParaRPr sz="3100">
              <a:latin typeface="Trebuchet MS"/>
              <a:cs typeface="Trebuchet MS"/>
            </a:endParaRPr>
          </a:p>
          <a:p>
            <a:pPr marL="12700" marR="5080">
              <a:lnSpc>
                <a:spcPct val="116900"/>
              </a:lnSpc>
              <a:spcBef>
                <a:spcPts val="5"/>
              </a:spcBef>
            </a:pPr>
            <a:r>
              <a:rPr sz="3100" spc="95" dirty="0">
                <a:latin typeface="Trebuchet MS"/>
                <a:cs typeface="Trebuchet MS"/>
              </a:rPr>
              <a:t>In</a:t>
            </a:r>
            <a:r>
              <a:rPr sz="3100" spc="355" dirty="0">
                <a:latin typeface="Trebuchet MS"/>
                <a:cs typeface="Trebuchet MS"/>
              </a:rPr>
              <a:t> case </a:t>
            </a:r>
            <a:r>
              <a:rPr sz="3100" spc="100" dirty="0">
                <a:latin typeface="Trebuchet MS"/>
                <a:cs typeface="Trebuchet MS"/>
              </a:rPr>
              <a:t>of</a:t>
            </a:r>
            <a:r>
              <a:rPr sz="3100" spc="355" dirty="0">
                <a:latin typeface="Trebuchet MS"/>
                <a:cs typeface="Trebuchet MS"/>
              </a:rPr>
              <a:t> </a:t>
            </a:r>
            <a:r>
              <a:rPr sz="3100" spc="85" dirty="0">
                <a:latin typeface="Trebuchet MS"/>
                <a:cs typeface="Trebuchet MS"/>
              </a:rPr>
              <a:t>total</a:t>
            </a:r>
            <a:r>
              <a:rPr sz="3100" spc="355" dirty="0">
                <a:latin typeface="Trebuchet MS"/>
                <a:cs typeface="Trebuchet MS"/>
              </a:rPr>
              <a:t> </a:t>
            </a:r>
            <a:r>
              <a:rPr sz="3100" spc="200" dirty="0">
                <a:latin typeface="Trebuchet MS"/>
                <a:cs typeface="Trebuchet MS"/>
              </a:rPr>
              <a:t>incapacitation</a:t>
            </a:r>
            <a:r>
              <a:rPr sz="3100" spc="355" dirty="0">
                <a:latin typeface="Trebuchet MS"/>
                <a:cs typeface="Trebuchet MS"/>
              </a:rPr>
              <a:t> </a:t>
            </a:r>
            <a:r>
              <a:rPr sz="3100" spc="140" dirty="0">
                <a:latin typeface="Trebuchet MS"/>
                <a:cs typeface="Trebuchet MS"/>
              </a:rPr>
              <a:t>or</a:t>
            </a:r>
            <a:r>
              <a:rPr sz="3100" spc="355" dirty="0">
                <a:latin typeface="Trebuchet MS"/>
                <a:cs typeface="Trebuchet MS"/>
              </a:rPr>
              <a:t> </a:t>
            </a:r>
            <a:r>
              <a:rPr sz="3100" spc="254" dirty="0">
                <a:latin typeface="Trebuchet MS"/>
                <a:cs typeface="Trebuchet MS"/>
              </a:rPr>
              <a:t>death</a:t>
            </a:r>
            <a:r>
              <a:rPr sz="3100" spc="355" dirty="0">
                <a:latin typeface="Trebuchet MS"/>
                <a:cs typeface="Trebuchet MS"/>
              </a:rPr>
              <a:t> </a:t>
            </a:r>
            <a:r>
              <a:rPr sz="3100" spc="965" dirty="0">
                <a:latin typeface="Trebuchet MS"/>
                <a:cs typeface="Trebuchet MS"/>
              </a:rPr>
              <a:t>– </a:t>
            </a:r>
            <a:r>
              <a:rPr sz="3100" spc="-915" dirty="0">
                <a:latin typeface="Trebuchet MS"/>
                <a:cs typeface="Trebuchet MS"/>
              </a:rPr>
              <a:t> </a:t>
            </a:r>
            <a:r>
              <a:rPr sz="3100" spc="330" dirty="0">
                <a:latin typeface="Trebuchet MS"/>
                <a:cs typeface="Trebuchet MS"/>
              </a:rPr>
              <a:t>lamp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430" dirty="0">
                <a:latin typeface="Trebuchet MS"/>
                <a:cs typeface="Trebuchet MS"/>
              </a:rPr>
              <a:t>sum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300" dirty="0">
                <a:latin typeface="Trebuchet MS"/>
                <a:cs typeface="Trebuchet MS"/>
              </a:rPr>
              <a:t>payment</a:t>
            </a:r>
            <a:endParaRPr sz="31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5503" y="5999470"/>
            <a:ext cx="142874" cy="142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5503" y="6551920"/>
            <a:ext cx="142874" cy="1428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92577" y="6134307"/>
              <a:ext cx="1761768" cy="16636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1703223"/>
            <a:ext cx="47904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38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880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63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428" y="3513147"/>
            <a:ext cx="917765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1165225" algn="l"/>
                <a:tab pos="2356485" algn="l"/>
                <a:tab pos="4806950" algn="l"/>
                <a:tab pos="5471795" algn="l"/>
                <a:tab pos="5907405" algn="l"/>
                <a:tab pos="7087234" algn="l"/>
                <a:tab pos="8633460" algn="l"/>
              </a:tabLst>
            </a:pPr>
            <a:r>
              <a:rPr sz="3100" spc="-285" dirty="0">
                <a:latin typeface="Lucida Sans Unicode"/>
                <a:cs typeface="Lucida Sans Unicode"/>
              </a:rPr>
              <a:t>T</a:t>
            </a:r>
            <a:r>
              <a:rPr sz="3100" spc="60" dirty="0">
                <a:latin typeface="Lucida Sans Unicode"/>
                <a:cs typeface="Lucida Sans Unicode"/>
              </a:rPr>
              <a:t>h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315" dirty="0">
                <a:latin typeface="Lucida Sans Unicode"/>
                <a:cs typeface="Lucida Sans Unicode"/>
              </a:rPr>
              <a:t>L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865" dirty="0">
                <a:latin typeface="Lucida Sans Unicode"/>
                <a:cs typeface="Lucida Sans Unicode"/>
              </a:rPr>
              <a:t> </a:t>
            </a:r>
            <a:r>
              <a:rPr sz="3100" spc="5" dirty="0">
                <a:latin typeface="Lucida Sans Unicode"/>
                <a:cs typeface="Lucida Sans Unicode"/>
              </a:rPr>
              <a:t>M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165" dirty="0">
                <a:latin typeface="Lucida Sans Unicode"/>
                <a:cs typeface="Lucida Sans Unicode"/>
              </a:rPr>
              <a:t>g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40" dirty="0">
                <a:latin typeface="Lucida Sans Unicode"/>
                <a:cs typeface="Lucida Sans Unicode"/>
              </a:rPr>
              <a:t>s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	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145" dirty="0">
                <a:latin typeface="Lucida Sans Unicode"/>
                <a:cs typeface="Lucida Sans Unicode"/>
              </a:rPr>
              <a:t>p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145" dirty="0">
                <a:latin typeface="Lucida Sans Unicode"/>
                <a:cs typeface="Lucida Sans Unicode"/>
              </a:rPr>
              <a:t>b</a:t>
            </a:r>
            <a:r>
              <a:rPr sz="3100" spc="-140" dirty="0">
                <a:latin typeface="Lucida Sans Unicode"/>
                <a:cs typeface="Lucida Sans Unicode"/>
              </a:rPr>
              <a:t>l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25" dirty="0">
                <a:latin typeface="Lucida Sans Unicode"/>
                <a:cs typeface="Lucida Sans Unicode"/>
              </a:rPr>
              <a:t>f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95" dirty="0">
                <a:latin typeface="Lucida Sans Unicode"/>
                <a:cs typeface="Lucida Sans Unicode"/>
              </a:rPr>
              <a:t>r  </a:t>
            </a:r>
            <a:r>
              <a:rPr sz="3100" spc="305" dirty="0">
                <a:latin typeface="Lucida Sans Unicode"/>
                <a:cs typeface="Lucida Sans Unicode"/>
              </a:rPr>
              <a:t>m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165" dirty="0">
                <a:latin typeface="Lucida Sans Unicode"/>
                <a:cs typeface="Lucida Sans Unicode"/>
              </a:rPr>
              <a:t>g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170" dirty="0">
                <a:latin typeface="Lucida Sans Unicode"/>
                <a:cs typeface="Lucida Sans Unicode"/>
              </a:rPr>
              <a:t>g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305" dirty="0">
                <a:latin typeface="Lucida Sans Unicode"/>
                <a:cs typeface="Lucida Sans Unicode"/>
              </a:rPr>
              <a:t>m</a:t>
            </a:r>
            <a:r>
              <a:rPr sz="3100" spc="145" dirty="0">
                <a:latin typeface="Lucida Sans Unicode"/>
                <a:cs typeface="Lucida Sans Unicode"/>
              </a:rPr>
              <a:t>p</a:t>
            </a:r>
            <a:r>
              <a:rPr sz="3100" spc="-140" dirty="0">
                <a:latin typeface="Lucida Sans Unicode"/>
                <a:cs typeface="Lucida Sans Unicode"/>
              </a:rPr>
              <a:t>l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125" dirty="0">
                <a:latin typeface="Lucida Sans Unicode"/>
                <a:cs typeface="Lucida Sans Unicode"/>
              </a:rPr>
              <a:t>y</a:t>
            </a:r>
            <a:r>
              <a:rPr sz="3100" spc="195" dirty="0">
                <a:latin typeface="Lucida Sans Unicode"/>
                <a:cs typeface="Lucida Sans Unicode"/>
              </a:rPr>
              <a:t>ee</a:t>
            </a:r>
            <a:r>
              <a:rPr sz="3100" spc="40" dirty="0">
                <a:latin typeface="Lucida Sans Unicode"/>
                <a:cs typeface="Lucida Sans Unicode"/>
              </a:rPr>
              <a:t>s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965" dirty="0">
                <a:latin typeface="Lucida Sans Unicode"/>
                <a:cs typeface="Lucida Sans Unicode"/>
              </a:rPr>
              <a:t> 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85" dirty="0">
                <a:latin typeface="Lucida Sans Unicode"/>
                <a:cs typeface="Lucida Sans Unicode"/>
              </a:rPr>
              <a:t>o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60" dirty="0">
                <a:latin typeface="Lucida Sans Unicode"/>
                <a:cs typeface="Lucida Sans Unicode"/>
              </a:rPr>
              <a:t>u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60" dirty="0">
                <a:latin typeface="Lucida Sans Unicode"/>
                <a:cs typeface="Lucida Sans Unicode"/>
              </a:rPr>
              <a:t>u</a:t>
            </a:r>
            <a:r>
              <a:rPr sz="3100" spc="295" dirty="0">
                <a:latin typeface="Lucida Sans Unicode"/>
                <a:cs typeface="Lucida Sans Unicode"/>
              </a:rPr>
              <a:t>cc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35" dirty="0">
                <a:latin typeface="Lucida Sans Unicode"/>
                <a:cs typeface="Lucida Sans Unicode"/>
              </a:rPr>
              <a:t>ss</a:t>
            </a:r>
            <a:r>
              <a:rPr sz="3100" spc="-125" dirty="0">
                <a:latin typeface="Lucida Sans Unicode"/>
                <a:cs typeface="Lucida Sans Unicode"/>
              </a:rPr>
              <a:t>f</a:t>
            </a:r>
            <a:r>
              <a:rPr sz="3100" spc="60" dirty="0">
                <a:latin typeface="Lucida Sans Unicode"/>
                <a:cs typeface="Lucida Sans Unicode"/>
              </a:rPr>
              <a:t>u</a:t>
            </a:r>
            <a:r>
              <a:rPr sz="3100" spc="-135" dirty="0">
                <a:latin typeface="Lucida Sans Unicode"/>
                <a:cs typeface="Lucida Sans Unicode"/>
              </a:rPr>
              <a:t>l</a:t>
            </a:r>
            <a:endParaRPr sz="31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5503" y="5999470"/>
            <a:ext cx="142874" cy="1428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9428" y="4618047"/>
            <a:ext cx="2078355" cy="168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3100" spc="35" dirty="0">
                <a:latin typeface="Lucida Sans Unicode"/>
                <a:cs typeface="Lucida Sans Unicode"/>
              </a:rPr>
              <a:t>execution </a:t>
            </a:r>
            <a:r>
              <a:rPr sz="3100" spc="-969" dirty="0">
                <a:latin typeface="Lucida Sans Unicode"/>
                <a:cs typeface="Lucida Sans Unicode"/>
              </a:rPr>
              <a:t> 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165" dirty="0">
                <a:latin typeface="Lucida Sans Unicode"/>
                <a:cs typeface="Lucida Sans Unicode"/>
              </a:rPr>
              <a:t>g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-330" dirty="0">
                <a:latin typeface="Lucida Sans Unicode"/>
                <a:cs typeface="Lucida Sans Unicode"/>
              </a:rPr>
              <a:t>.</a:t>
            </a:r>
            <a:endParaRPr sz="3100">
              <a:latin typeface="Lucida Sans Unicode"/>
              <a:cs typeface="Lucida Sans Unicode"/>
            </a:endParaRPr>
          </a:p>
          <a:p>
            <a:pPr marL="684530">
              <a:lnSpc>
                <a:spcPct val="100000"/>
              </a:lnSpc>
              <a:spcBef>
                <a:spcPts val="630"/>
              </a:spcBef>
            </a:pPr>
            <a:r>
              <a:rPr sz="3100" spc="50" dirty="0">
                <a:latin typeface="Lucida Sans Unicode"/>
                <a:cs typeface="Lucida Sans Unicode"/>
              </a:rPr>
              <a:t>Under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5971" y="4696037"/>
            <a:ext cx="6880859" cy="1605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10"/>
              </a:spcBef>
              <a:tabLst>
                <a:tab pos="1082040" algn="l"/>
                <a:tab pos="4457700" algn="l"/>
                <a:tab pos="6080125" algn="l"/>
              </a:tabLst>
            </a:pP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120" dirty="0">
                <a:latin typeface="Lucida Sans Unicode"/>
                <a:cs typeface="Lucida Sans Unicode"/>
              </a:rPr>
              <a:t>f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165" dirty="0">
                <a:latin typeface="Lucida Sans Unicode"/>
                <a:cs typeface="Lucida Sans Unicode"/>
              </a:rPr>
              <a:t>g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-370" dirty="0">
                <a:latin typeface="Lucida Sans Unicode"/>
                <a:cs typeface="Lucida Sans Unicode"/>
              </a:rPr>
              <a:t>z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135" dirty="0">
                <a:latin typeface="Lucida Sans Unicode"/>
                <a:cs typeface="Lucida Sans Unicode"/>
              </a:rPr>
              <a:t>l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65" dirty="0">
                <a:latin typeface="Lucida Sans Unicode"/>
                <a:cs typeface="Lucida Sans Unicode"/>
              </a:rPr>
              <a:t>g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140" dirty="0">
                <a:latin typeface="Lucida Sans Unicode"/>
                <a:cs typeface="Lucida Sans Unicode"/>
              </a:rPr>
              <a:t>l</a:t>
            </a:r>
            <a:r>
              <a:rPr sz="3100" spc="40" dirty="0">
                <a:latin typeface="Lucida Sans Unicode"/>
                <a:cs typeface="Lucida Sans Unicode"/>
              </a:rPr>
              <a:t>s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150" dirty="0">
                <a:latin typeface="Lucida Sans Unicode"/>
                <a:cs typeface="Lucida Sans Unicode"/>
              </a:rPr>
              <a:t>d</a:t>
            </a:r>
            <a:endParaRPr sz="3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1548765" algn="l"/>
                <a:tab pos="2635885" algn="l"/>
                <a:tab pos="3823335" algn="l"/>
                <a:tab pos="4651375" algn="l"/>
                <a:tab pos="6101715" algn="l"/>
              </a:tabLst>
            </a:pPr>
            <a:r>
              <a:rPr sz="3100" spc="35" dirty="0">
                <a:latin typeface="Lucida Sans Unicode"/>
                <a:cs typeface="Lucida Sans Unicode"/>
              </a:rPr>
              <a:t>s</a:t>
            </a:r>
            <a:r>
              <a:rPr sz="3100" spc="295" dirty="0">
                <a:latin typeface="Lucida Sans Unicode"/>
                <a:cs typeface="Lucida Sans Unicode"/>
              </a:rPr>
              <a:t>c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60" dirty="0">
                <a:latin typeface="Lucida Sans Unicode"/>
                <a:cs typeface="Lucida Sans Unicode"/>
              </a:rPr>
              <a:t>h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140" dirty="0">
                <a:latin typeface="Lucida Sans Unicode"/>
                <a:cs typeface="Lucida Sans Unicode"/>
              </a:rPr>
              <a:t>l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120" dirty="0">
                <a:latin typeface="Lucida Sans Unicode"/>
                <a:cs typeface="Lucida Sans Unicode"/>
              </a:rPr>
              <a:t>f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295" dirty="0">
                <a:latin typeface="Lucida Sans Unicode"/>
                <a:cs typeface="Lucida Sans Unicode"/>
              </a:rPr>
              <a:t>c</a:t>
            </a:r>
            <a:r>
              <a:rPr sz="3100" spc="65" dirty="0">
                <a:latin typeface="Lucida Sans Unicode"/>
                <a:cs typeface="Lucida Sans Unicode"/>
              </a:rPr>
              <a:t>h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315" dirty="0">
                <a:latin typeface="Lucida Sans Unicode"/>
                <a:cs typeface="Lucida Sans Unicode"/>
              </a:rPr>
              <a:t>L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1536" y="6275397"/>
            <a:ext cx="8505190" cy="22352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100" spc="165" dirty="0">
                <a:latin typeface="Lucida Sans Unicode"/>
                <a:cs typeface="Lucida Sans Unicode"/>
              </a:rPr>
              <a:t>manager-</a:t>
            </a:r>
            <a:r>
              <a:rPr sz="3100" spc="-190" dirty="0">
                <a:latin typeface="Lucida Sans Unicode"/>
                <a:cs typeface="Lucida Sans Unicode"/>
              </a:rPr>
              <a:t> </a:t>
            </a:r>
            <a:r>
              <a:rPr sz="3100" spc="25" dirty="0">
                <a:latin typeface="Lucida Sans Unicode"/>
                <a:cs typeface="Lucida Sans Unicode"/>
              </a:rPr>
              <a:t>distinct</a:t>
            </a:r>
            <a:endParaRPr sz="3100">
              <a:latin typeface="Lucida Sans Unicode"/>
              <a:cs typeface="Lucida Sans Unicode"/>
            </a:endParaRPr>
          </a:p>
          <a:p>
            <a:pPr marL="12700" marR="5080">
              <a:lnSpc>
                <a:spcPct val="116900"/>
              </a:lnSpc>
              <a:tabLst>
                <a:tab pos="2418080" algn="l"/>
                <a:tab pos="3279140" algn="l"/>
                <a:tab pos="5899785" algn="l"/>
                <a:tab pos="6501765" algn="l"/>
                <a:tab pos="7726045" algn="l"/>
              </a:tabLst>
            </a:pPr>
            <a:r>
              <a:rPr sz="3100" spc="-50" dirty="0">
                <a:latin typeface="Lucida Sans Unicode"/>
                <a:cs typeface="Lucida Sans Unicode"/>
              </a:rPr>
              <a:t>A</a:t>
            </a:r>
            <a:r>
              <a:rPr sz="3100" spc="145" dirty="0">
                <a:latin typeface="Lucida Sans Unicode"/>
                <a:cs typeface="Lucida Sans Unicode"/>
              </a:rPr>
              <a:t>pp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295" dirty="0">
                <a:latin typeface="Lucida Sans Unicode"/>
                <a:cs typeface="Lucida Sans Unicode"/>
              </a:rPr>
              <a:t>c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60" dirty="0">
                <a:latin typeface="Lucida Sans Unicode"/>
                <a:cs typeface="Lucida Sans Unicode"/>
              </a:rPr>
              <a:t>h</a:t>
            </a:r>
            <a:r>
              <a:rPr sz="3100" spc="200" dirty="0">
                <a:latin typeface="Lucida Sans Unicode"/>
                <a:cs typeface="Lucida Sans Unicode"/>
              </a:rPr>
              <a:t>e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295" dirty="0">
                <a:latin typeface="Lucida Sans Unicode"/>
                <a:cs typeface="Lucida Sans Unicode"/>
              </a:rPr>
              <a:t>c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-114" dirty="0">
                <a:latin typeface="Lucida Sans Unicode"/>
                <a:cs typeface="Lucida Sans Unicode"/>
              </a:rPr>
              <a:t>r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145" dirty="0">
                <a:latin typeface="Lucida Sans Unicode"/>
                <a:cs typeface="Lucida Sans Unicode"/>
              </a:rPr>
              <a:t>b</a:t>
            </a:r>
            <a:r>
              <a:rPr sz="3100" spc="60" dirty="0">
                <a:latin typeface="Lucida Sans Unicode"/>
                <a:cs typeface="Lucida Sans Unicode"/>
              </a:rPr>
              <a:t>u</a:t>
            </a:r>
            <a:r>
              <a:rPr sz="3100" spc="-35" dirty="0">
                <a:latin typeface="Lucida Sans Unicode"/>
                <a:cs typeface="Lucida Sans Unicode"/>
              </a:rPr>
              <a:t>t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65" dirty="0">
                <a:latin typeface="Lucida Sans Unicode"/>
                <a:cs typeface="Lucida Sans Unicode"/>
              </a:rPr>
              <a:t>n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80" dirty="0">
                <a:latin typeface="Lucida Sans Unicode"/>
                <a:cs typeface="Lucida Sans Unicode"/>
              </a:rPr>
              <a:t>o</a:t>
            </a:r>
            <a:r>
              <a:rPr sz="3100" spc="-120" dirty="0">
                <a:latin typeface="Lucida Sans Unicode"/>
                <a:cs typeface="Lucida Sans Unicode"/>
              </a:rPr>
              <a:t>f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195" dirty="0">
                <a:latin typeface="Lucida Sans Unicode"/>
                <a:cs typeface="Lucida Sans Unicode"/>
              </a:rPr>
              <a:t>e</a:t>
            </a:r>
            <a:r>
              <a:rPr sz="3100" spc="385" dirty="0">
                <a:latin typeface="Lucida Sans Unicode"/>
                <a:cs typeface="Lucida Sans Unicode"/>
              </a:rPr>
              <a:t>a</a:t>
            </a:r>
            <a:r>
              <a:rPr sz="3100" spc="295" dirty="0">
                <a:latin typeface="Lucida Sans Unicode"/>
                <a:cs typeface="Lucida Sans Unicode"/>
              </a:rPr>
              <a:t>c</a:t>
            </a:r>
            <a:r>
              <a:rPr sz="3100" spc="65" dirty="0">
                <a:latin typeface="Lucida Sans Unicode"/>
                <a:cs typeface="Lucida Sans Unicode"/>
              </a:rPr>
              <a:t>h</a:t>
            </a:r>
            <a:r>
              <a:rPr sz="3100" dirty="0">
                <a:latin typeface="Lucida Sans Unicode"/>
                <a:cs typeface="Lucida Sans Unicode"/>
              </a:rPr>
              <a:t>	</a:t>
            </a:r>
            <a:r>
              <a:rPr sz="3100" spc="-315" dirty="0">
                <a:latin typeface="Lucida Sans Unicode"/>
                <a:cs typeface="Lucida Sans Unicode"/>
              </a:rPr>
              <a:t>L</a:t>
            </a:r>
            <a:r>
              <a:rPr sz="3100" spc="-140" dirty="0">
                <a:latin typeface="Lucida Sans Unicode"/>
                <a:cs typeface="Lucida Sans Unicode"/>
              </a:rPr>
              <a:t>i</a:t>
            </a:r>
            <a:r>
              <a:rPr sz="3100" spc="60" dirty="0">
                <a:latin typeface="Lucida Sans Unicode"/>
                <a:cs typeface="Lucida Sans Unicode"/>
              </a:rPr>
              <a:t>n</a:t>
            </a:r>
            <a:r>
              <a:rPr sz="3100" spc="140" dirty="0">
                <a:latin typeface="Lucida Sans Unicode"/>
                <a:cs typeface="Lucida Sans Unicode"/>
              </a:rPr>
              <a:t>e  </a:t>
            </a:r>
            <a:r>
              <a:rPr sz="3100" spc="85" dirty="0">
                <a:latin typeface="Lucida Sans Unicode"/>
                <a:cs typeface="Lucida Sans Unicode"/>
              </a:rPr>
              <a:t>Managers.</a:t>
            </a:r>
            <a:endParaRPr sz="3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100" spc="35" dirty="0">
                <a:latin typeface="Lucida Sans Unicode"/>
                <a:cs typeface="Lucida Sans Unicode"/>
              </a:rPr>
              <a:t>Avoid</a:t>
            </a:r>
            <a:r>
              <a:rPr sz="3100" spc="-180" dirty="0">
                <a:latin typeface="Lucida Sans Unicode"/>
                <a:cs typeface="Lucida Sans Unicode"/>
              </a:rPr>
              <a:t> </a:t>
            </a:r>
            <a:r>
              <a:rPr sz="3100" spc="-5" dirty="0">
                <a:latin typeface="Lucida Sans Unicode"/>
                <a:cs typeface="Lucida Sans Unicode"/>
              </a:rPr>
              <a:t>conflict.</a:t>
            </a:r>
            <a:endParaRPr sz="310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5503" y="7104370"/>
            <a:ext cx="142874" cy="142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5503" y="8209270"/>
            <a:ext cx="142874" cy="1428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7415" y="0"/>
            <a:ext cx="12190730" cy="10287000"/>
            <a:chOff x="6097415" y="0"/>
            <a:chExt cx="1219073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6434" y="3145135"/>
              <a:ext cx="5117480" cy="71418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41782" y="3775631"/>
              <a:ext cx="4741545" cy="6511925"/>
            </a:xfrm>
            <a:custGeom>
              <a:avLst/>
              <a:gdLst/>
              <a:ahLst/>
              <a:cxnLst/>
              <a:rect l="l" t="t" r="r" b="b"/>
              <a:pathLst>
                <a:path w="4741544" h="6511925">
                  <a:moveTo>
                    <a:pt x="1158460" y="6511368"/>
                  </a:moveTo>
                  <a:lnTo>
                    <a:pt x="0" y="6511368"/>
                  </a:lnTo>
                  <a:lnTo>
                    <a:pt x="3887004" y="0"/>
                  </a:lnTo>
                  <a:lnTo>
                    <a:pt x="4741101" y="509858"/>
                  </a:lnTo>
                  <a:lnTo>
                    <a:pt x="1158460" y="6511368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3411" y="4766286"/>
              <a:ext cx="2896681" cy="47333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60038" y="5676967"/>
              <a:ext cx="5727961" cy="46100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9899" y="3893492"/>
              <a:ext cx="2896681" cy="4733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97410" y="11"/>
              <a:ext cx="7356475" cy="10287000"/>
            </a:xfrm>
            <a:custGeom>
              <a:avLst/>
              <a:gdLst/>
              <a:ahLst/>
              <a:cxnLst/>
              <a:rect l="l" t="t" r="r" b="b"/>
              <a:pathLst>
                <a:path w="7356475" h="10287000">
                  <a:moveTo>
                    <a:pt x="2261806" y="6960197"/>
                  </a:moveTo>
                  <a:lnTo>
                    <a:pt x="2068715" y="6844170"/>
                  </a:lnTo>
                  <a:lnTo>
                    <a:pt x="0" y="10287000"/>
                  </a:lnTo>
                  <a:lnTo>
                    <a:pt x="262801" y="10287000"/>
                  </a:lnTo>
                  <a:lnTo>
                    <a:pt x="931265" y="9174505"/>
                  </a:lnTo>
                  <a:lnTo>
                    <a:pt x="2261806" y="6960197"/>
                  </a:lnTo>
                  <a:close/>
                </a:path>
                <a:path w="7356475" h="10287000">
                  <a:moveTo>
                    <a:pt x="2335466" y="7568933"/>
                  </a:moveTo>
                  <a:lnTo>
                    <a:pt x="2138692" y="7450696"/>
                  </a:lnTo>
                  <a:lnTo>
                    <a:pt x="434416" y="10286987"/>
                  </a:lnTo>
                  <a:lnTo>
                    <a:pt x="702246" y="10286987"/>
                  </a:lnTo>
                  <a:lnTo>
                    <a:pt x="2335466" y="7568933"/>
                  </a:lnTo>
                  <a:close/>
                </a:path>
                <a:path w="7356475" h="10287000">
                  <a:moveTo>
                    <a:pt x="6340132" y="0"/>
                  </a:moveTo>
                  <a:lnTo>
                    <a:pt x="6072302" y="0"/>
                  </a:lnTo>
                  <a:lnTo>
                    <a:pt x="4952695" y="1863280"/>
                  </a:lnTo>
                  <a:lnTo>
                    <a:pt x="5149469" y="1981517"/>
                  </a:lnTo>
                  <a:lnTo>
                    <a:pt x="6340132" y="0"/>
                  </a:lnTo>
                  <a:close/>
                </a:path>
                <a:path w="7356475" h="10287000">
                  <a:moveTo>
                    <a:pt x="6779603" y="0"/>
                  </a:moveTo>
                  <a:lnTo>
                    <a:pt x="6511772" y="0"/>
                  </a:lnTo>
                  <a:lnTo>
                    <a:pt x="4241584" y="3778110"/>
                  </a:lnTo>
                  <a:lnTo>
                    <a:pt x="4438358" y="3896360"/>
                  </a:lnTo>
                  <a:lnTo>
                    <a:pt x="6779603" y="0"/>
                  </a:lnTo>
                  <a:close/>
                </a:path>
                <a:path w="7356475" h="10287000">
                  <a:moveTo>
                    <a:pt x="7356373" y="0"/>
                  </a:moveTo>
                  <a:lnTo>
                    <a:pt x="6890842" y="0"/>
                  </a:lnTo>
                  <a:lnTo>
                    <a:pt x="836053" y="10287000"/>
                  </a:lnTo>
                  <a:lnTo>
                    <a:pt x="1301584" y="10287000"/>
                  </a:lnTo>
                  <a:lnTo>
                    <a:pt x="7356373" y="0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0373" y="2001167"/>
            <a:ext cx="7030720" cy="7251700"/>
          </a:xfrm>
          <a:prstGeom prst="rect">
            <a:avLst/>
          </a:prstGeom>
        </p:spPr>
        <p:txBody>
          <a:bodyPr vert="horz" wrap="square" lIns="0" tIns="379095" rIns="0" bIns="0" rtlCol="0">
            <a:spAutoFit/>
          </a:bodyPr>
          <a:lstStyle/>
          <a:p>
            <a:pPr marL="38100" marR="5080">
              <a:lnSpc>
                <a:spcPts val="17620"/>
              </a:lnSpc>
              <a:spcBef>
                <a:spcPts val="2985"/>
              </a:spcBef>
            </a:pPr>
            <a:r>
              <a:rPr sz="16950" b="1" spc="-3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16950" b="1" spc="1390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16950" b="1" spc="249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16950" b="1" spc="1435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16950" b="1" spc="844" dirty="0">
                <a:solidFill>
                  <a:srgbClr val="01014A"/>
                </a:solidFill>
                <a:latin typeface="Trebuchet MS"/>
                <a:cs typeface="Trebuchet MS"/>
              </a:rPr>
              <a:t>k  </a:t>
            </a:r>
            <a:r>
              <a:rPr sz="16950" b="1" spc="1215" dirty="0">
                <a:solidFill>
                  <a:srgbClr val="01014A"/>
                </a:solidFill>
                <a:latin typeface="Trebuchet MS"/>
                <a:cs typeface="Trebuchet MS"/>
              </a:rPr>
              <a:t>You</a:t>
            </a:r>
            <a:endParaRPr sz="16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465"/>
              </a:spcBef>
            </a:pPr>
            <a:r>
              <a:rPr sz="2750" spc="260" dirty="0">
                <a:latin typeface="Trebuchet MS"/>
                <a:cs typeface="Trebuchet MS"/>
              </a:rPr>
              <a:t>Deus</a:t>
            </a:r>
            <a:r>
              <a:rPr sz="2750" spc="-114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Tayari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Mujuni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0373" y="927230"/>
            <a:ext cx="1711325" cy="99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spc="175" dirty="0"/>
              <a:t>Makerere </a:t>
            </a:r>
            <a:r>
              <a:rPr spc="-815" dirty="0"/>
              <a:t> </a:t>
            </a:r>
            <a:r>
              <a:rPr spc="75" dirty="0"/>
              <a:t>U</a:t>
            </a:r>
            <a:r>
              <a:rPr spc="254" dirty="0"/>
              <a:t>n</a:t>
            </a:r>
            <a:r>
              <a:rPr spc="-110" dirty="0"/>
              <a:t>i</a:t>
            </a:r>
            <a:r>
              <a:rPr spc="195" dirty="0"/>
              <a:t>v</a:t>
            </a:r>
            <a:r>
              <a:rPr spc="204" dirty="0"/>
              <a:t>e</a:t>
            </a:r>
            <a:r>
              <a:rPr spc="-45" dirty="0"/>
              <a:t>r</a:t>
            </a:r>
            <a:r>
              <a:rPr spc="320" dirty="0"/>
              <a:t>s</a:t>
            </a:r>
            <a:r>
              <a:rPr spc="-110" dirty="0"/>
              <a:t>i</a:t>
            </a:r>
            <a:r>
              <a:rPr spc="-95" dirty="0"/>
              <a:t>t</a:t>
            </a:r>
            <a:r>
              <a:rPr spc="195" dirty="0"/>
              <a:t>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3327" y="6286049"/>
              <a:ext cx="1921412" cy="13671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68438"/>
            <a:ext cx="8307070" cy="14922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650"/>
              </a:spcBef>
            </a:pPr>
            <a:r>
              <a:rPr sz="5000" b="1" spc="509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63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0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400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29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280" dirty="0">
                <a:solidFill>
                  <a:srgbClr val="01014A"/>
                </a:solidFill>
                <a:latin typeface="Trebuchet MS"/>
                <a:cs typeface="Trebuchet MS"/>
              </a:rPr>
              <a:t>n  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Re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63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415" dirty="0">
                <a:solidFill>
                  <a:srgbClr val="01014A"/>
                </a:solidFill>
                <a:latin typeface="Trebuchet MS"/>
                <a:cs typeface="Trebuchet MS"/>
              </a:rPr>
              <a:t>D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6461032"/>
            <a:ext cx="142874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2074" y="7013482"/>
            <a:ext cx="142874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2074" y="7565932"/>
            <a:ext cx="142874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2074" y="8118382"/>
            <a:ext cx="142874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074" y="8670832"/>
            <a:ext cx="142874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2074" y="9223282"/>
            <a:ext cx="142874" cy="1428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16000" y="2869808"/>
            <a:ext cx="8932545" cy="6654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</a:pPr>
            <a:r>
              <a:rPr sz="3100" spc="135" dirty="0">
                <a:solidFill>
                  <a:srgbClr val="01014A"/>
                </a:solidFill>
                <a:latin typeface="Lucida Sans Unicode"/>
                <a:cs typeface="Lucida Sans Unicode"/>
              </a:rPr>
              <a:t>Human </a:t>
            </a:r>
            <a:r>
              <a:rPr sz="3100" spc="85" dirty="0">
                <a:solidFill>
                  <a:srgbClr val="01014A"/>
                </a:solidFill>
                <a:latin typeface="Lucida Sans Unicode"/>
                <a:cs typeface="Lucida Sans Unicode"/>
              </a:rPr>
              <a:t>Resource </a:t>
            </a:r>
            <a:r>
              <a:rPr sz="3100" spc="175" dirty="0">
                <a:solidFill>
                  <a:srgbClr val="01014A"/>
                </a:solidFill>
                <a:latin typeface="Lucida Sans Unicode"/>
                <a:cs typeface="Lucida Sans Unicode"/>
              </a:rPr>
              <a:t>Management </a:t>
            </a:r>
            <a:r>
              <a:rPr sz="3100" spc="120" dirty="0">
                <a:solidFill>
                  <a:srgbClr val="01014A"/>
                </a:solidFill>
                <a:latin typeface="Lucida Sans Unicode"/>
                <a:cs typeface="Lucida Sans Unicode"/>
              </a:rPr>
              <a:t>(HRM)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refers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that part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25" dirty="0">
                <a:solidFill>
                  <a:srgbClr val="01014A"/>
                </a:solidFill>
                <a:latin typeface="Lucida Sans Unicode"/>
                <a:cs typeface="Lucida Sans Unicode"/>
              </a:rPr>
              <a:t>an </a:t>
            </a:r>
            <a:r>
              <a:rPr sz="3100" spc="20" dirty="0">
                <a:solidFill>
                  <a:srgbClr val="01014A"/>
                </a:solidFill>
                <a:latin typeface="Lucida Sans Unicode"/>
                <a:cs typeface="Lucida Sans Unicode"/>
              </a:rPr>
              <a:t>organization's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activities 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0" dirty="0">
                <a:solidFill>
                  <a:srgbClr val="01014A"/>
                </a:solidFill>
                <a:latin typeface="Lucida Sans Unicode"/>
                <a:cs typeface="Lucida Sans Unicode"/>
              </a:rPr>
              <a:t>designed</a:t>
            </a:r>
            <a:r>
              <a:rPr sz="3100" spc="10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attract,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train,</a:t>
            </a:r>
            <a:r>
              <a:rPr sz="3100" spc="-3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develop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 </a:t>
            </a:r>
            <a:r>
              <a:rPr sz="3100" spc="204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0" dirty="0">
                <a:solidFill>
                  <a:srgbClr val="01014A"/>
                </a:solidFill>
                <a:latin typeface="Lucida Sans Unicode"/>
                <a:cs typeface="Lucida Sans Unicode"/>
              </a:rPr>
              <a:t>maintain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25" dirty="0">
                <a:solidFill>
                  <a:srgbClr val="01014A"/>
                </a:solidFill>
                <a:latin typeface="Lucida Sans Unicode"/>
                <a:cs typeface="Lucida Sans Unicode"/>
              </a:rPr>
              <a:t>an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effective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workforce</a:t>
            </a:r>
            <a:endParaRPr sz="31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6900"/>
              </a:lnSpc>
              <a:spcBef>
                <a:spcPts val="5"/>
              </a:spcBef>
            </a:pPr>
            <a:r>
              <a:rPr sz="3100" spc="185" dirty="0">
                <a:solidFill>
                  <a:srgbClr val="01014A"/>
                </a:solidFill>
                <a:latin typeface="Lucida Sans Unicode"/>
                <a:cs typeface="Lucida Sans Unicode"/>
              </a:rPr>
              <a:t>Some</a:t>
            </a:r>
            <a:r>
              <a:rPr sz="3100" spc="19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activities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</a:t>
            </a:r>
            <a:r>
              <a:rPr sz="3100" spc="204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roles</a:t>
            </a:r>
            <a:r>
              <a:rPr sz="3100" spc="2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undertaken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" dirty="0">
                <a:solidFill>
                  <a:srgbClr val="01014A"/>
                </a:solidFill>
                <a:latin typeface="Lucida Sans Unicode"/>
                <a:cs typeface="Lucida Sans Unicode"/>
              </a:rPr>
              <a:t>include:</a:t>
            </a:r>
            <a:endParaRPr sz="3100">
              <a:latin typeface="Lucida Sans Unicode"/>
              <a:cs typeface="Lucida Sans Unicode"/>
            </a:endParaRPr>
          </a:p>
          <a:p>
            <a:pPr marL="789940" marR="86360">
              <a:lnSpc>
                <a:spcPct val="116900"/>
              </a:lnSpc>
            </a:pP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organizing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process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recruiting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staff, </a:t>
            </a:r>
            <a:r>
              <a:rPr sz="3100" spc="-9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organize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training</a:t>
            </a:r>
            <a:endParaRPr sz="3100">
              <a:latin typeface="Lucida Sans Unicode"/>
              <a:cs typeface="Lucida Sans Unicode"/>
            </a:endParaRPr>
          </a:p>
          <a:p>
            <a:pPr marL="789940" marR="658495">
              <a:lnSpc>
                <a:spcPct val="116900"/>
              </a:lnSpc>
            </a:pPr>
            <a:r>
              <a:rPr sz="3100" spc="130" dirty="0">
                <a:solidFill>
                  <a:srgbClr val="01014A"/>
                </a:solidFill>
                <a:latin typeface="Lucida Sans Unicode"/>
                <a:cs typeface="Lucida Sans Unicode"/>
              </a:rPr>
              <a:t>conduct </a:t>
            </a:r>
            <a:r>
              <a:rPr sz="3100" spc="120" dirty="0">
                <a:solidFill>
                  <a:srgbClr val="01014A"/>
                </a:solidFill>
                <a:latin typeface="Lucida Sans Unicode"/>
                <a:cs typeface="Lucida Sans Unicode"/>
              </a:rPr>
              <a:t>performance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appraisal,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planning</a:t>
            </a:r>
            <a:r>
              <a:rPr sz="3100" spc="-1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future</a:t>
            </a:r>
            <a:r>
              <a:rPr sz="3100" spc="-1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staffing</a:t>
            </a:r>
            <a:r>
              <a:rPr sz="3100" spc="-1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requirements, </a:t>
            </a:r>
            <a:r>
              <a:rPr sz="3100" spc="-9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handling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grievances,</a:t>
            </a:r>
            <a:endParaRPr sz="3100">
              <a:latin typeface="Lucida Sans Unicode"/>
              <a:cs typeface="Lucida Sans Unicode"/>
            </a:endParaRPr>
          </a:p>
          <a:p>
            <a:pPr marL="789940">
              <a:lnSpc>
                <a:spcPct val="100000"/>
              </a:lnSpc>
              <a:spcBef>
                <a:spcPts val="630"/>
              </a:spcBef>
            </a:pPr>
            <a:r>
              <a:rPr sz="3100" spc="85" dirty="0">
                <a:solidFill>
                  <a:srgbClr val="01014A"/>
                </a:solidFill>
                <a:latin typeface="Lucida Sans Unicode"/>
                <a:cs typeface="Lucida Sans Unicode"/>
              </a:rPr>
              <a:t>implementing</a:t>
            </a:r>
            <a:r>
              <a:rPr sz="3100" spc="-18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65" dirty="0">
                <a:solidFill>
                  <a:srgbClr val="01014A"/>
                </a:solidFill>
                <a:latin typeface="Lucida Sans Unicode"/>
                <a:cs typeface="Lucida Sans Unicode"/>
              </a:rPr>
              <a:t>HRM</a:t>
            </a:r>
            <a:r>
              <a:rPr sz="3100" spc="-17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" dirty="0">
                <a:solidFill>
                  <a:srgbClr val="01014A"/>
                </a:solidFill>
                <a:latin typeface="Lucida Sans Unicode"/>
                <a:cs typeface="Lucida Sans Unicode"/>
              </a:rPr>
              <a:t>policy.</a:t>
            </a:r>
            <a:endParaRPr sz="3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3327" y="6286049"/>
              <a:ext cx="1921412" cy="13671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712614"/>
            <a:ext cx="7305675" cy="21971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650"/>
              </a:spcBef>
            </a:pPr>
            <a:r>
              <a:rPr sz="5000" b="1" spc="-11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400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29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15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Re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505" dirty="0">
                <a:solidFill>
                  <a:srgbClr val="01014A"/>
                </a:solidFill>
                <a:latin typeface="Trebuchet MS"/>
                <a:cs typeface="Trebuchet MS"/>
              </a:rPr>
              <a:t>s  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nu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540" dirty="0">
                <a:solidFill>
                  <a:srgbClr val="01014A"/>
                </a:solidFill>
                <a:latin typeface="Trebuchet MS"/>
                <a:cs typeface="Trebuchet MS"/>
              </a:rPr>
              <a:t>(</a:t>
            </a:r>
            <a:r>
              <a:rPr sz="5000" b="1" spc="-80" dirty="0">
                <a:solidFill>
                  <a:srgbClr val="01014A"/>
                </a:solidFill>
                <a:latin typeface="Trebuchet MS"/>
                <a:cs typeface="Trebuchet MS"/>
              </a:rPr>
              <a:t>2</a:t>
            </a:r>
            <a:r>
              <a:rPr sz="5000" b="1" spc="325" dirty="0">
                <a:solidFill>
                  <a:srgbClr val="01014A"/>
                </a:solidFill>
                <a:latin typeface="Trebuchet MS"/>
                <a:cs typeface="Trebuchet MS"/>
              </a:rPr>
              <a:t>00</a:t>
            </a:r>
            <a:r>
              <a:rPr sz="5000" b="1" spc="140" dirty="0">
                <a:solidFill>
                  <a:srgbClr val="01014A"/>
                </a:solidFill>
                <a:latin typeface="Trebuchet MS"/>
                <a:cs typeface="Trebuchet MS"/>
              </a:rPr>
              <a:t>9</a:t>
            </a:r>
            <a:r>
              <a:rPr sz="5000" b="1" spc="545" dirty="0">
                <a:solidFill>
                  <a:srgbClr val="01014A"/>
                </a:solidFill>
                <a:latin typeface="Trebuchet MS"/>
                <a:cs typeface="Trebuchet MS"/>
              </a:rPr>
              <a:t>)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505" dirty="0">
                <a:solidFill>
                  <a:srgbClr val="01014A"/>
                </a:solidFill>
                <a:latin typeface="Trebuchet MS"/>
                <a:cs typeface="Trebuchet MS"/>
              </a:rPr>
              <a:t>s  </a:t>
            </a:r>
            <a:r>
              <a:rPr sz="5000" b="1" spc="500" dirty="0">
                <a:solidFill>
                  <a:srgbClr val="01014A"/>
                </a:solidFill>
                <a:latin typeface="Trebuchet MS"/>
                <a:cs typeface="Trebuchet MS"/>
              </a:rPr>
              <a:t>amended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4300218"/>
            <a:ext cx="142874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5957568"/>
            <a:ext cx="142874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7062468"/>
            <a:ext cx="142874" cy="1428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52714" y="3471245"/>
            <a:ext cx="8932545" cy="6102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indent="-672465">
              <a:lnSpc>
                <a:spcPct val="116900"/>
              </a:lnSpc>
              <a:spcBef>
                <a:spcPts val="95"/>
              </a:spcBef>
              <a:tabLst>
                <a:tab pos="3910329" algn="l"/>
                <a:tab pos="5003800" algn="l"/>
                <a:tab pos="7089140" algn="l"/>
              </a:tabLst>
            </a:pP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purpose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Manual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is </a:t>
            </a: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to: </a:t>
            </a:r>
            <a:r>
              <a:rPr sz="3100" spc="-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0" dirty="0">
                <a:solidFill>
                  <a:srgbClr val="01014A"/>
                </a:solidFill>
                <a:latin typeface="Lucida Sans Unicode"/>
                <a:cs typeface="Lucida Sans Unicode"/>
              </a:rPr>
              <a:t>C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s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li</a:t>
            </a:r>
            <a:r>
              <a:rPr sz="3100" spc="145" dirty="0">
                <a:solidFill>
                  <a:srgbClr val="01014A"/>
                </a:solidFill>
                <a:latin typeface="Lucida Sans Unicode"/>
                <a:cs typeface="Lucida Sans Unicode"/>
              </a:rPr>
              <a:t>d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s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	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spc="-135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	</a:t>
            </a:r>
            <a:r>
              <a:rPr sz="3100" spc="-130" dirty="0">
                <a:solidFill>
                  <a:srgbClr val="01014A"/>
                </a:solidFill>
                <a:latin typeface="Lucida Sans Unicode"/>
                <a:cs typeface="Lucida Sans Unicode"/>
              </a:rPr>
              <a:t>H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u</a:t>
            </a:r>
            <a:r>
              <a:rPr sz="3100" spc="30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	</a:t>
            </a:r>
            <a:r>
              <a:rPr sz="3100" spc="-75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s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u</a:t>
            </a:r>
            <a:r>
              <a:rPr sz="3100" spc="-114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3100" spc="295" dirty="0">
                <a:solidFill>
                  <a:srgbClr val="01014A"/>
                </a:solidFill>
                <a:latin typeface="Lucida Sans Unicode"/>
                <a:cs typeface="Lucida Sans Unicode"/>
              </a:rPr>
              <a:t>c</a:t>
            </a:r>
            <a:r>
              <a:rPr sz="3100" spc="140" dirty="0">
                <a:solidFill>
                  <a:srgbClr val="01014A"/>
                </a:solidFill>
                <a:latin typeface="Lucida Sans Unicode"/>
                <a:cs typeface="Lucida Sans Unicode"/>
              </a:rPr>
              <a:t>e  </a:t>
            </a: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policies,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procedures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20" dirty="0">
                <a:solidFill>
                  <a:srgbClr val="01014A"/>
                </a:solidFill>
                <a:latin typeface="Lucida Sans Unicode"/>
                <a:cs typeface="Lucida Sans Unicode"/>
              </a:rPr>
              <a:t>practices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in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14" dirty="0">
                <a:solidFill>
                  <a:srgbClr val="01014A"/>
                </a:solidFill>
                <a:latin typeface="Lucida Sans Unicode"/>
                <a:cs typeface="Lucida Sans Unicode"/>
              </a:rPr>
              <a:t>one </a:t>
            </a:r>
            <a:r>
              <a:rPr sz="3100" spc="-9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40" dirty="0">
                <a:solidFill>
                  <a:srgbClr val="01014A"/>
                </a:solidFill>
                <a:latin typeface="Lucida Sans Unicode"/>
                <a:cs typeface="Lucida Sans Unicode"/>
              </a:rPr>
              <a:t>document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for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4" dirty="0">
                <a:solidFill>
                  <a:srgbClr val="01014A"/>
                </a:solidFill>
                <a:latin typeface="Lucida Sans Unicode"/>
                <a:cs typeface="Lucida Sans Unicode"/>
              </a:rPr>
              <a:t>ease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reference;</a:t>
            </a:r>
            <a:endParaRPr sz="3100">
              <a:latin typeface="Lucida Sans Unicode"/>
              <a:cs typeface="Lucida Sans Unicode"/>
            </a:endParaRPr>
          </a:p>
          <a:p>
            <a:pPr marL="684530" marR="5080">
              <a:lnSpc>
                <a:spcPct val="116900"/>
              </a:lnSpc>
              <a:spcBef>
                <a:spcPts val="5"/>
              </a:spcBef>
              <a:tabLst>
                <a:tab pos="3110865" algn="l"/>
                <a:tab pos="3731260" algn="l"/>
                <a:tab pos="5810250" algn="l"/>
                <a:tab pos="8053705" algn="l"/>
              </a:tabLst>
            </a:pP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Defines</a:t>
            </a:r>
            <a:r>
              <a:rPr sz="3100" spc="3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34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obligations</a:t>
            </a:r>
            <a:r>
              <a:rPr sz="3100" spc="34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</a:t>
            </a:r>
            <a:r>
              <a:rPr sz="3100" spc="34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rights</a:t>
            </a:r>
            <a:r>
              <a:rPr sz="3100" spc="3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3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-9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 </a:t>
            </a: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Council </a:t>
            </a:r>
            <a:r>
              <a:rPr sz="3100" spc="215" dirty="0">
                <a:solidFill>
                  <a:srgbClr val="01014A"/>
                </a:solidFill>
                <a:latin typeface="Lucida Sans Unicode"/>
                <a:cs typeface="Lucida Sans Unicode"/>
              </a:rPr>
              <a:t>as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Employer;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Defines</a:t>
            </a:r>
            <a:r>
              <a:rPr sz="3100" spc="3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34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obligations</a:t>
            </a:r>
            <a:r>
              <a:rPr sz="3100" spc="34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</a:t>
            </a:r>
            <a:r>
              <a:rPr sz="3100" spc="34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rights</a:t>
            </a:r>
            <a:r>
              <a:rPr sz="3100" spc="33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3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-9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30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145" dirty="0">
                <a:solidFill>
                  <a:srgbClr val="01014A"/>
                </a:solidFill>
                <a:latin typeface="Lucida Sans Unicode"/>
                <a:cs typeface="Lucida Sans Unicode"/>
              </a:rPr>
              <a:t>p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y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ee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s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	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-120" dirty="0">
                <a:solidFill>
                  <a:srgbClr val="01014A"/>
                </a:solidFill>
                <a:latin typeface="Lucida Sans Unicode"/>
                <a:cs typeface="Lucida Sans Unicode"/>
              </a:rPr>
              <a:t>f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	</a:t>
            </a:r>
            <a:r>
              <a:rPr sz="3100" spc="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-215" dirty="0">
                <a:solidFill>
                  <a:srgbClr val="01014A"/>
                </a:solidFill>
                <a:latin typeface="Lucida Sans Unicode"/>
                <a:cs typeface="Lucida Sans Unicode"/>
              </a:rPr>
              <a:t>k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-114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-114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	</a:t>
            </a:r>
            <a:r>
              <a:rPr sz="3100" spc="-55" dirty="0">
                <a:solidFill>
                  <a:srgbClr val="01014A"/>
                </a:solidFill>
                <a:latin typeface="Lucida Sans Unicode"/>
                <a:cs typeface="Lucida Sans Unicode"/>
              </a:rPr>
              <a:t>U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135" dirty="0">
                <a:solidFill>
                  <a:srgbClr val="01014A"/>
                </a:solidFill>
                <a:latin typeface="Lucida Sans Unicode"/>
                <a:cs typeface="Lucida Sans Unicode"/>
              </a:rPr>
              <a:t>v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-114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s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y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;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	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145" dirty="0">
                <a:solidFill>
                  <a:srgbClr val="01014A"/>
                </a:solidFill>
                <a:latin typeface="Lucida Sans Unicode"/>
                <a:cs typeface="Lucida Sans Unicode"/>
              </a:rPr>
              <a:t>d</a:t>
            </a:r>
            <a:r>
              <a:rPr sz="3100" spc="-365" dirty="0">
                <a:solidFill>
                  <a:srgbClr val="01014A"/>
                </a:solidFill>
                <a:latin typeface="Lucida Sans Unicode"/>
                <a:cs typeface="Lucida Sans Unicode"/>
              </a:rPr>
              <a:t>,  </a:t>
            </a:r>
            <a:r>
              <a:rPr sz="3100" spc="100" dirty="0">
                <a:solidFill>
                  <a:srgbClr val="01014A"/>
                </a:solidFill>
                <a:latin typeface="Lucida Sans Unicode"/>
                <a:cs typeface="Lucida Sans Unicode"/>
              </a:rPr>
              <a:t>Serves</a:t>
            </a:r>
            <a:r>
              <a:rPr sz="3100" spc="3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15" dirty="0">
                <a:solidFill>
                  <a:srgbClr val="01014A"/>
                </a:solidFill>
                <a:latin typeface="Lucida Sans Unicode"/>
                <a:cs typeface="Lucida Sans Unicode"/>
              </a:rPr>
              <a:t>as</a:t>
            </a:r>
            <a:r>
              <a:rPr sz="3100" spc="33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90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3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reference</a:t>
            </a:r>
            <a:r>
              <a:rPr sz="3100" spc="33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framework</a:t>
            </a:r>
            <a:r>
              <a:rPr sz="3100" spc="3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for</a:t>
            </a:r>
            <a:r>
              <a:rPr sz="3100" spc="33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75" dirty="0">
                <a:solidFill>
                  <a:srgbClr val="01014A"/>
                </a:solidFill>
                <a:latin typeface="Lucida Sans Unicode"/>
                <a:cs typeface="Lucida Sans Unicode"/>
              </a:rPr>
              <a:t>Management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135" dirty="0">
                <a:solidFill>
                  <a:srgbClr val="01014A"/>
                </a:solidFill>
                <a:latin typeface="Lucida Sans Unicode"/>
                <a:cs typeface="Lucida Sans Unicode"/>
              </a:rPr>
              <a:t>Human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Resources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in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5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University.</a:t>
            </a:r>
            <a:endParaRPr sz="3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3327" y="6286049"/>
              <a:ext cx="1921412" cy="136713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712614"/>
            <a:ext cx="7305675" cy="21971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650"/>
              </a:spcBef>
            </a:pPr>
            <a:r>
              <a:rPr sz="5000" b="1" spc="-11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400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29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15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Re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505" dirty="0">
                <a:solidFill>
                  <a:srgbClr val="01014A"/>
                </a:solidFill>
                <a:latin typeface="Trebuchet MS"/>
                <a:cs typeface="Trebuchet MS"/>
              </a:rPr>
              <a:t>s  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nu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540" dirty="0">
                <a:solidFill>
                  <a:srgbClr val="01014A"/>
                </a:solidFill>
                <a:latin typeface="Trebuchet MS"/>
                <a:cs typeface="Trebuchet MS"/>
              </a:rPr>
              <a:t>(</a:t>
            </a:r>
            <a:r>
              <a:rPr sz="5000" b="1" spc="-80" dirty="0">
                <a:solidFill>
                  <a:srgbClr val="01014A"/>
                </a:solidFill>
                <a:latin typeface="Trebuchet MS"/>
                <a:cs typeface="Trebuchet MS"/>
              </a:rPr>
              <a:t>2</a:t>
            </a:r>
            <a:r>
              <a:rPr sz="5000" b="1" spc="325" dirty="0">
                <a:solidFill>
                  <a:srgbClr val="01014A"/>
                </a:solidFill>
                <a:latin typeface="Trebuchet MS"/>
                <a:cs typeface="Trebuchet MS"/>
              </a:rPr>
              <a:t>00</a:t>
            </a:r>
            <a:r>
              <a:rPr sz="5000" b="1" spc="140" dirty="0">
                <a:solidFill>
                  <a:srgbClr val="01014A"/>
                </a:solidFill>
                <a:latin typeface="Trebuchet MS"/>
                <a:cs typeface="Trebuchet MS"/>
              </a:rPr>
              <a:t>9</a:t>
            </a:r>
            <a:r>
              <a:rPr sz="5000" b="1" spc="545" dirty="0">
                <a:solidFill>
                  <a:srgbClr val="01014A"/>
                </a:solidFill>
                <a:latin typeface="Trebuchet MS"/>
                <a:cs typeface="Trebuchet MS"/>
              </a:rPr>
              <a:t>)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505" dirty="0">
                <a:solidFill>
                  <a:srgbClr val="01014A"/>
                </a:solidFill>
                <a:latin typeface="Trebuchet MS"/>
                <a:cs typeface="Trebuchet MS"/>
              </a:rPr>
              <a:t>s  </a:t>
            </a:r>
            <a:r>
              <a:rPr sz="5000" b="1" spc="500" dirty="0">
                <a:solidFill>
                  <a:srgbClr val="01014A"/>
                </a:solidFill>
                <a:latin typeface="Trebuchet MS"/>
                <a:cs typeface="Trebuchet MS"/>
              </a:rPr>
              <a:t>amended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4300218"/>
            <a:ext cx="142874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5405118"/>
            <a:ext cx="142874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6510018"/>
            <a:ext cx="142874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7062468"/>
            <a:ext cx="142874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8789" y="7614918"/>
            <a:ext cx="142874" cy="14287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52714" y="3471245"/>
            <a:ext cx="8932545" cy="44450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purpose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Manual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is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to:</a:t>
            </a:r>
            <a:endParaRPr sz="3100">
              <a:latin typeface="Lucida Sans Unicode"/>
              <a:cs typeface="Lucida Sans Unicode"/>
            </a:endParaRPr>
          </a:p>
          <a:p>
            <a:pPr marL="684530" marR="5080">
              <a:lnSpc>
                <a:spcPct val="116900"/>
              </a:lnSpc>
              <a:tabLst>
                <a:tab pos="2392045" algn="l"/>
                <a:tab pos="5159375" algn="l"/>
                <a:tab pos="6377940" algn="l"/>
              </a:tabLst>
            </a:pPr>
            <a:r>
              <a:rPr sz="3100" spc="-90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s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u</a:t>
            </a:r>
            <a:r>
              <a:rPr sz="3100" spc="-114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	</a:t>
            </a:r>
            <a:r>
              <a:rPr sz="3100" spc="295" dirty="0">
                <a:solidFill>
                  <a:srgbClr val="01014A"/>
                </a:solidFill>
                <a:latin typeface="Lucida Sans Unicode"/>
                <a:cs typeface="Lucida Sans Unicode"/>
              </a:rPr>
              <a:t>c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30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145" dirty="0">
                <a:solidFill>
                  <a:srgbClr val="01014A"/>
                </a:solidFill>
                <a:latin typeface="Lucida Sans Unicode"/>
                <a:cs typeface="Lucida Sans Unicode"/>
              </a:rPr>
              <a:t>p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li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295" dirty="0">
                <a:solidFill>
                  <a:srgbClr val="01014A"/>
                </a:solidFill>
                <a:latin typeface="Lucida Sans Unicode"/>
                <a:cs typeface="Lucida Sans Unicode"/>
              </a:rPr>
              <a:t>c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	</a:t>
            </a:r>
            <a:r>
              <a:rPr sz="3100" spc="155" dirty="0">
                <a:solidFill>
                  <a:srgbClr val="01014A"/>
                </a:solidFill>
                <a:latin typeface="Lucida Sans Unicode"/>
                <a:cs typeface="Lucida Sans Unicode"/>
              </a:rPr>
              <a:t>w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h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	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30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145" dirty="0">
                <a:solidFill>
                  <a:srgbClr val="01014A"/>
                </a:solidFill>
                <a:latin typeface="Lucida Sans Unicode"/>
                <a:cs typeface="Lucida Sans Unicode"/>
              </a:rPr>
              <a:t>p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y</a:t>
            </a:r>
            <a:r>
              <a:rPr sz="3100" spc="30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-25" dirty="0">
                <a:solidFill>
                  <a:srgbClr val="01014A"/>
                </a:solidFill>
                <a:latin typeface="Lucida Sans Unicode"/>
                <a:cs typeface="Lucida Sans Unicode"/>
              </a:rPr>
              <a:t>t  </a:t>
            </a:r>
            <a:r>
              <a:rPr sz="3100" spc="30" dirty="0">
                <a:solidFill>
                  <a:srgbClr val="01014A"/>
                </a:solidFill>
                <a:latin typeface="Lucida Sans Unicode"/>
                <a:cs typeface="Lucida Sans Unicode"/>
              </a:rPr>
              <a:t>legislations</a:t>
            </a:r>
            <a:endParaRPr sz="3100">
              <a:latin typeface="Lucida Sans Unicode"/>
              <a:cs typeface="Lucida Sans Unicode"/>
            </a:endParaRPr>
          </a:p>
          <a:p>
            <a:pPr marL="684530" marR="5080">
              <a:lnSpc>
                <a:spcPct val="116900"/>
              </a:lnSpc>
              <a:spcBef>
                <a:spcPts val="5"/>
              </a:spcBef>
              <a:tabLst>
                <a:tab pos="2171065" algn="l"/>
                <a:tab pos="4558665" algn="l"/>
                <a:tab pos="5140325" algn="l"/>
                <a:tab pos="5992495" algn="l"/>
              </a:tabLst>
            </a:pPr>
            <a:r>
              <a:rPr sz="3100" spc="15" dirty="0">
                <a:solidFill>
                  <a:srgbClr val="01014A"/>
                </a:solidFill>
                <a:latin typeface="Lucida Sans Unicode"/>
                <a:cs typeface="Lucida Sans Unicode"/>
              </a:rPr>
              <a:t>Inform	</a:t>
            </a:r>
            <a:r>
              <a:rPr sz="3100" spc="130" dirty="0">
                <a:solidFill>
                  <a:srgbClr val="01014A"/>
                </a:solidFill>
                <a:latin typeface="Lucida Sans Unicode"/>
                <a:cs typeface="Lucida Sans Unicode"/>
              </a:rPr>
              <a:t>employees	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	</a:t>
            </a:r>
            <a:r>
              <a:rPr sz="3100" spc="10" dirty="0">
                <a:solidFill>
                  <a:srgbClr val="01014A"/>
                </a:solidFill>
                <a:latin typeface="Lucida Sans Unicode"/>
                <a:cs typeface="Lucida Sans Unicode"/>
              </a:rPr>
              <a:t>our	</a:t>
            </a:r>
            <a:r>
              <a:rPr sz="3100" spc="5" dirty="0">
                <a:solidFill>
                  <a:srgbClr val="01014A"/>
                </a:solidFill>
                <a:latin typeface="Lucida Sans Unicode"/>
                <a:cs typeface="Lucida Sans Unicode"/>
              </a:rPr>
              <a:t>responsibilities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35" dirty="0">
                <a:solidFill>
                  <a:srgbClr val="01014A"/>
                </a:solidFill>
                <a:latin typeface="Lucida Sans Unicode"/>
                <a:cs typeface="Lucida Sans Unicode"/>
              </a:rPr>
              <a:t>&amp;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University’s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expectation</a:t>
            </a:r>
            <a:endParaRPr sz="3100">
              <a:latin typeface="Lucida Sans Unicode"/>
              <a:cs typeface="Lucida Sans Unicode"/>
            </a:endParaRPr>
          </a:p>
          <a:p>
            <a:pPr marL="684530" marR="2176145">
              <a:lnSpc>
                <a:spcPct val="116900"/>
              </a:lnSpc>
            </a:pPr>
            <a:r>
              <a:rPr sz="3100" spc="140" dirty="0">
                <a:solidFill>
                  <a:srgbClr val="01014A"/>
                </a:solidFill>
                <a:latin typeface="Lucida Sans Unicode"/>
                <a:cs typeface="Lucida Sans Unicode"/>
              </a:rPr>
              <a:t>Standard </a:t>
            </a:r>
            <a:r>
              <a:rPr sz="3100" spc="120" dirty="0">
                <a:solidFill>
                  <a:srgbClr val="01014A"/>
                </a:solidFill>
                <a:latin typeface="Lucida Sans Unicode"/>
                <a:cs typeface="Lucida Sans Unicode"/>
              </a:rPr>
              <a:t>performance </a:t>
            </a:r>
            <a:r>
              <a:rPr sz="3100" spc="12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05" dirty="0">
                <a:solidFill>
                  <a:srgbClr val="01014A"/>
                </a:solidFill>
                <a:latin typeface="Lucida Sans Unicode"/>
                <a:cs typeface="Lucida Sans Unicode"/>
              </a:rPr>
              <a:t>Employee</a:t>
            </a:r>
            <a:r>
              <a:rPr sz="3100" spc="-17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0" dirty="0">
                <a:solidFill>
                  <a:srgbClr val="01014A"/>
                </a:solidFill>
                <a:latin typeface="Lucida Sans Unicode"/>
                <a:cs typeface="Lucida Sans Unicode"/>
              </a:rPr>
              <a:t>motivation</a:t>
            </a:r>
            <a:r>
              <a:rPr sz="3100" spc="-1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35" dirty="0">
                <a:solidFill>
                  <a:srgbClr val="01014A"/>
                </a:solidFill>
                <a:latin typeface="Lucida Sans Unicode"/>
                <a:cs typeface="Lucida Sans Unicode"/>
              </a:rPr>
              <a:t>&amp;</a:t>
            </a:r>
            <a:r>
              <a:rPr sz="3100" spc="-17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Loyalty </a:t>
            </a:r>
            <a:r>
              <a:rPr sz="3100" spc="-96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Resolving</a:t>
            </a:r>
            <a:r>
              <a:rPr sz="3100" spc="-1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Conflict</a:t>
            </a:r>
            <a:endParaRPr sz="3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7045083"/>
            <a:ext cx="1323340" cy="1323340"/>
          </a:xfrm>
          <a:custGeom>
            <a:avLst/>
            <a:gdLst/>
            <a:ahLst/>
            <a:cxnLst/>
            <a:rect l="l" t="t" r="r" b="b"/>
            <a:pathLst>
              <a:path w="1323339" h="1323340">
                <a:moveTo>
                  <a:pt x="661524" y="1323049"/>
                </a:moveTo>
                <a:lnTo>
                  <a:pt x="614281" y="1321388"/>
                </a:lnTo>
                <a:lnTo>
                  <a:pt x="567934" y="1316479"/>
                </a:lnTo>
                <a:lnTo>
                  <a:pt x="522595" y="1308436"/>
                </a:lnTo>
                <a:lnTo>
                  <a:pt x="478378" y="1297369"/>
                </a:lnTo>
                <a:lnTo>
                  <a:pt x="435392" y="1283390"/>
                </a:lnTo>
                <a:lnTo>
                  <a:pt x="393751" y="1266612"/>
                </a:lnTo>
                <a:lnTo>
                  <a:pt x="353566" y="1247146"/>
                </a:lnTo>
                <a:lnTo>
                  <a:pt x="314949" y="1225105"/>
                </a:lnTo>
                <a:lnTo>
                  <a:pt x="278012" y="1200600"/>
                </a:lnTo>
                <a:lnTo>
                  <a:pt x="242867" y="1173743"/>
                </a:lnTo>
                <a:lnTo>
                  <a:pt x="209627" y="1144646"/>
                </a:lnTo>
                <a:lnTo>
                  <a:pt x="178402" y="1113421"/>
                </a:lnTo>
                <a:lnTo>
                  <a:pt x="149305" y="1080181"/>
                </a:lnTo>
                <a:lnTo>
                  <a:pt x="122448" y="1045036"/>
                </a:lnTo>
                <a:lnTo>
                  <a:pt x="97943" y="1008099"/>
                </a:lnTo>
                <a:lnTo>
                  <a:pt x="75902" y="969483"/>
                </a:lnTo>
                <a:lnTo>
                  <a:pt x="56436" y="929297"/>
                </a:lnTo>
                <a:lnTo>
                  <a:pt x="39658" y="887656"/>
                </a:lnTo>
                <a:lnTo>
                  <a:pt x="25679" y="844671"/>
                </a:lnTo>
                <a:lnTo>
                  <a:pt x="14612" y="800453"/>
                </a:lnTo>
                <a:lnTo>
                  <a:pt x="6569" y="755114"/>
                </a:lnTo>
                <a:lnTo>
                  <a:pt x="1660" y="708767"/>
                </a:lnTo>
                <a:lnTo>
                  <a:pt x="0" y="661522"/>
                </a:lnTo>
                <a:lnTo>
                  <a:pt x="1660" y="614281"/>
                </a:lnTo>
                <a:lnTo>
                  <a:pt x="6569" y="567934"/>
                </a:lnTo>
                <a:lnTo>
                  <a:pt x="14612" y="522595"/>
                </a:lnTo>
                <a:lnTo>
                  <a:pt x="25679" y="478377"/>
                </a:lnTo>
                <a:lnTo>
                  <a:pt x="39658" y="435392"/>
                </a:lnTo>
                <a:lnTo>
                  <a:pt x="56436" y="393751"/>
                </a:lnTo>
                <a:lnTo>
                  <a:pt x="75902" y="353566"/>
                </a:lnTo>
                <a:lnTo>
                  <a:pt x="97943" y="314949"/>
                </a:lnTo>
                <a:lnTo>
                  <a:pt x="122448" y="278012"/>
                </a:lnTo>
                <a:lnTo>
                  <a:pt x="149305" y="242867"/>
                </a:lnTo>
                <a:lnTo>
                  <a:pt x="178402" y="209627"/>
                </a:lnTo>
                <a:lnTo>
                  <a:pt x="209627" y="178402"/>
                </a:lnTo>
                <a:lnTo>
                  <a:pt x="242867" y="149305"/>
                </a:lnTo>
                <a:lnTo>
                  <a:pt x="278012" y="122448"/>
                </a:lnTo>
                <a:lnTo>
                  <a:pt x="314949" y="97943"/>
                </a:lnTo>
                <a:lnTo>
                  <a:pt x="353566" y="75902"/>
                </a:lnTo>
                <a:lnTo>
                  <a:pt x="393751" y="56436"/>
                </a:lnTo>
                <a:lnTo>
                  <a:pt x="435392" y="39658"/>
                </a:lnTo>
                <a:lnTo>
                  <a:pt x="478378" y="25679"/>
                </a:lnTo>
                <a:lnTo>
                  <a:pt x="522595" y="14612"/>
                </a:lnTo>
                <a:lnTo>
                  <a:pt x="567934" y="6569"/>
                </a:lnTo>
                <a:lnTo>
                  <a:pt x="614281" y="1660"/>
                </a:lnTo>
                <a:lnTo>
                  <a:pt x="661524" y="0"/>
                </a:lnTo>
                <a:lnTo>
                  <a:pt x="708767" y="1660"/>
                </a:lnTo>
                <a:lnTo>
                  <a:pt x="755114" y="6569"/>
                </a:lnTo>
                <a:lnTo>
                  <a:pt x="800453" y="14612"/>
                </a:lnTo>
                <a:lnTo>
                  <a:pt x="844671" y="25679"/>
                </a:lnTo>
                <a:lnTo>
                  <a:pt x="887656" y="39658"/>
                </a:lnTo>
                <a:lnTo>
                  <a:pt x="929298" y="56436"/>
                </a:lnTo>
                <a:lnTo>
                  <a:pt x="969483" y="75902"/>
                </a:lnTo>
                <a:lnTo>
                  <a:pt x="1008099" y="97943"/>
                </a:lnTo>
                <a:lnTo>
                  <a:pt x="1045036" y="122448"/>
                </a:lnTo>
                <a:lnTo>
                  <a:pt x="1080181" y="149305"/>
                </a:lnTo>
                <a:lnTo>
                  <a:pt x="1113421" y="178402"/>
                </a:lnTo>
                <a:lnTo>
                  <a:pt x="1144646" y="209627"/>
                </a:lnTo>
                <a:lnTo>
                  <a:pt x="1173743" y="242867"/>
                </a:lnTo>
                <a:lnTo>
                  <a:pt x="1200600" y="278012"/>
                </a:lnTo>
                <a:lnTo>
                  <a:pt x="1225105" y="314949"/>
                </a:lnTo>
                <a:lnTo>
                  <a:pt x="1247146" y="353566"/>
                </a:lnTo>
                <a:lnTo>
                  <a:pt x="1266612" y="393751"/>
                </a:lnTo>
                <a:lnTo>
                  <a:pt x="1283390" y="435392"/>
                </a:lnTo>
                <a:lnTo>
                  <a:pt x="1297369" y="478377"/>
                </a:lnTo>
                <a:lnTo>
                  <a:pt x="1308436" y="522595"/>
                </a:lnTo>
                <a:lnTo>
                  <a:pt x="1316480" y="567934"/>
                </a:lnTo>
                <a:lnTo>
                  <a:pt x="1321388" y="614281"/>
                </a:lnTo>
                <a:lnTo>
                  <a:pt x="1323049" y="661526"/>
                </a:lnTo>
                <a:lnTo>
                  <a:pt x="1321388" y="708767"/>
                </a:lnTo>
                <a:lnTo>
                  <a:pt x="1316480" y="755114"/>
                </a:lnTo>
                <a:lnTo>
                  <a:pt x="1308436" y="800453"/>
                </a:lnTo>
                <a:lnTo>
                  <a:pt x="1297369" y="844671"/>
                </a:lnTo>
                <a:lnTo>
                  <a:pt x="1283390" y="887656"/>
                </a:lnTo>
                <a:lnTo>
                  <a:pt x="1266612" y="929297"/>
                </a:lnTo>
                <a:lnTo>
                  <a:pt x="1247146" y="969483"/>
                </a:lnTo>
                <a:lnTo>
                  <a:pt x="1225105" y="1008099"/>
                </a:lnTo>
                <a:lnTo>
                  <a:pt x="1200600" y="1045036"/>
                </a:lnTo>
                <a:lnTo>
                  <a:pt x="1173743" y="1080181"/>
                </a:lnTo>
                <a:lnTo>
                  <a:pt x="1144646" y="1113421"/>
                </a:lnTo>
                <a:lnTo>
                  <a:pt x="1113421" y="1144646"/>
                </a:lnTo>
                <a:lnTo>
                  <a:pt x="1080181" y="1173743"/>
                </a:lnTo>
                <a:lnTo>
                  <a:pt x="1045036" y="1200600"/>
                </a:lnTo>
                <a:lnTo>
                  <a:pt x="1008099" y="1225105"/>
                </a:lnTo>
                <a:lnTo>
                  <a:pt x="969483" y="1247146"/>
                </a:lnTo>
                <a:lnTo>
                  <a:pt x="929298" y="1266612"/>
                </a:lnTo>
                <a:lnTo>
                  <a:pt x="887656" y="1283390"/>
                </a:lnTo>
                <a:lnTo>
                  <a:pt x="844671" y="1297369"/>
                </a:lnTo>
                <a:lnTo>
                  <a:pt x="800453" y="1308436"/>
                </a:lnTo>
                <a:lnTo>
                  <a:pt x="755114" y="1316479"/>
                </a:lnTo>
                <a:lnTo>
                  <a:pt x="708767" y="1321388"/>
                </a:lnTo>
                <a:lnTo>
                  <a:pt x="661524" y="1323049"/>
                </a:lnTo>
                <a:close/>
              </a:path>
            </a:pathLst>
          </a:custGeom>
          <a:solidFill>
            <a:srgbClr val="010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331213"/>
            <a:ext cx="1323340" cy="1323340"/>
          </a:xfrm>
          <a:custGeom>
            <a:avLst/>
            <a:gdLst/>
            <a:ahLst/>
            <a:cxnLst/>
            <a:rect l="l" t="t" r="r" b="b"/>
            <a:pathLst>
              <a:path w="1323339" h="1323339">
                <a:moveTo>
                  <a:pt x="708767" y="1660"/>
                </a:moveTo>
                <a:lnTo>
                  <a:pt x="614281" y="1660"/>
                </a:lnTo>
                <a:lnTo>
                  <a:pt x="661524" y="0"/>
                </a:lnTo>
                <a:lnTo>
                  <a:pt x="708767" y="1660"/>
                </a:lnTo>
                <a:close/>
              </a:path>
              <a:path w="1323339" h="1323339">
                <a:moveTo>
                  <a:pt x="661524" y="1323049"/>
                </a:moveTo>
                <a:lnTo>
                  <a:pt x="614281" y="1321388"/>
                </a:lnTo>
                <a:lnTo>
                  <a:pt x="567934" y="1316480"/>
                </a:lnTo>
                <a:lnTo>
                  <a:pt x="522595" y="1308436"/>
                </a:lnTo>
                <a:lnTo>
                  <a:pt x="478378" y="1297369"/>
                </a:lnTo>
                <a:lnTo>
                  <a:pt x="435392" y="1283390"/>
                </a:lnTo>
                <a:lnTo>
                  <a:pt x="393751" y="1266612"/>
                </a:lnTo>
                <a:lnTo>
                  <a:pt x="353566" y="1247146"/>
                </a:lnTo>
                <a:lnTo>
                  <a:pt x="314949" y="1225105"/>
                </a:lnTo>
                <a:lnTo>
                  <a:pt x="278012" y="1200600"/>
                </a:lnTo>
                <a:lnTo>
                  <a:pt x="242867" y="1173743"/>
                </a:lnTo>
                <a:lnTo>
                  <a:pt x="209627" y="1144646"/>
                </a:lnTo>
                <a:lnTo>
                  <a:pt x="178402" y="1113421"/>
                </a:lnTo>
                <a:lnTo>
                  <a:pt x="149305" y="1080181"/>
                </a:lnTo>
                <a:lnTo>
                  <a:pt x="122448" y="1045036"/>
                </a:lnTo>
                <a:lnTo>
                  <a:pt x="97943" y="1008099"/>
                </a:lnTo>
                <a:lnTo>
                  <a:pt x="75902" y="969483"/>
                </a:lnTo>
                <a:lnTo>
                  <a:pt x="56436" y="929298"/>
                </a:lnTo>
                <a:lnTo>
                  <a:pt x="39658" y="887656"/>
                </a:lnTo>
                <a:lnTo>
                  <a:pt x="25679" y="844671"/>
                </a:lnTo>
                <a:lnTo>
                  <a:pt x="14612" y="800453"/>
                </a:lnTo>
                <a:lnTo>
                  <a:pt x="6569" y="755114"/>
                </a:lnTo>
                <a:lnTo>
                  <a:pt x="1660" y="708768"/>
                </a:lnTo>
                <a:lnTo>
                  <a:pt x="0" y="661522"/>
                </a:lnTo>
                <a:lnTo>
                  <a:pt x="1660" y="614281"/>
                </a:lnTo>
                <a:lnTo>
                  <a:pt x="6569" y="567934"/>
                </a:lnTo>
                <a:lnTo>
                  <a:pt x="14612" y="522596"/>
                </a:lnTo>
                <a:lnTo>
                  <a:pt x="25679" y="478378"/>
                </a:lnTo>
                <a:lnTo>
                  <a:pt x="39658" y="435392"/>
                </a:lnTo>
                <a:lnTo>
                  <a:pt x="56436" y="393751"/>
                </a:lnTo>
                <a:lnTo>
                  <a:pt x="75902" y="353566"/>
                </a:lnTo>
                <a:lnTo>
                  <a:pt x="97943" y="314949"/>
                </a:lnTo>
                <a:lnTo>
                  <a:pt x="122448" y="278012"/>
                </a:lnTo>
                <a:lnTo>
                  <a:pt x="149305" y="242868"/>
                </a:lnTo>
                <a:lnTo>
                  <a:pt x="178402" y="209627"/>
                </a:lnTo>
                <a:lnTo>
                  <a:pt x="209627" y="178402"/>
                </a:lnTo>
                <a:lnTo>
                  <a:pt x="242867" y="149305"/>
                </a:lnTo>
                <a:lnTo>
                  <a:pt x="278012" y="122449"/>
                </a:lnTo>
                <a:lnTo>
                  <a:pt x="314949" y="97943"/>
                </a:lnTo>
                <a:lnTo>
                  <a:pt x="353566" y="75902"/>
                </a:lnTo>
                <a:lnTo>
                  <a:pt x="393751" y="56436"/>
                </a:lnTo>
                <a:lnTo>
                  <a:pt x="435392" y="39658"/>
                </a:lnTo>
                <a:lnTo>
                  <a:pt x="478378" y="25680"/>
                </a:lnTo>
                <a:lnTo>
                  <a:pt x="522595" y="14612"/>
                </a:lnTo>
                <a:lnTo>
                  <a:pt x="567934" y="6569"/>
                </a:lnTo>
                <a:lnTo>
                  <a:pt x="614281" y="1660"/>
                </a:lnTo>
                <a:lnTo>
                  <a:pt x="708767" y="1660"/>
                </a:lnTo>
                <a:lnTo>
                  <a:pt x="755114" y="6569"/>
                </a:lnTo>
                <a:lnTo>
                  <a:pt x="800453" y="14612"/>
                </a:lnTo>
                <a:lnTo>
                  <a:pt x="844671" y="25680"/>
                </a:lnTo>
                <a:lnTo>
                  <a:pt x="887656" y="39658"/>
                </a:lnTo>
                <a:lnTo>
                  <a:pt x="929298" y="56436"/>
                </a:lnTo>
                <a:lnTo>
                  <a:pt x="969483" y="75902"/>
                </a:lnTo>
                <a:lnTo>
                  <a:pt x="1008099" y="97943"/>
                </a:lnTo>
                <a:lnTo>
                  <a:pt x="1045036" y="122449"/>
                </a:lnTo>
                <a:lnTo>
                  <a:pt x="1080181" y="149305"/>
                </a:lnTo>
                <a:lnTo>
                  <a:pt x="1113421" y="178402"/>
                </a:lnTo>
                <a:lnTo>
                  <a:pt x="1144646" y="209627"/>
                </a:lnTo>
                <a:lnTo>
                  <a:pt x="1173743" y="242868"/>
                </a:lnTo>
                <a:lnTo>
                  <a:pt x="1200600" y="278012"/>
                </a:lnTo>
                <a:lnTo>
                  <a:pt x="1225105" y="314949"/>
                </a:lnTo>
                <a:lnTo>
                  <a:pt x="1247146" y="353566"/>
                </a:lnTo>
                <a:lnTo>
                  <a:pt x="1266612" y="393751"/>
                </a:lnTo>
                <a:lnTo>
                  <a:pt x="1283390" y="435392"/>
                </a:lnTo>
                <a:lnTo>
                  <a:pt x="1297369" y="478378"/>
                </a:lnTo>
                <a:lnTo>
                  <a:pt x="1308436" y="522596"/>
                </a:lnTo>
                <a:lnTo>
                  <a:pt x="1316480" y="567934"/>
                </a:lnTo>
                <a:lnTo>
                  <a:pt x="1321388" y="614281"/>
                </a:lnTo>
                <a:lnTo>
                  <a:pt x="1323049" y="661526"/>
                </a:lnTo>
                <a:lnTo>
                  <a:pt x="1321388" y="708768"/>
                </a:lnTo>
                <a:lnTo>
                  <a:pt x="1316480" y="755114"/>
                </a:lnTo>
                <a:lnTo>
                  <a:pt x="1308436" y="800453"/>
                </a:lnTo>
                <a:lnTo>
                  <a:pt x="1297369" y="844671"/>
                </a:lnTo>
                <a:lnTo>
                  <a:pt x="1283390" y="887656"/>
                </a:lnTo>
                <a:lnTo>
                  <a:pt x="1266612" y="929298"/>
                </a:lnTo>
                <a:lnTo>
                  <a:pt x="1247146" y="969483"/>
                </a:lnTo>
                <a:lnTo>
                  <a:pt x="1225105" y="1008099"/>
                </a:lnTo>
                <a:lnTo>
                  <a:pt x="1200600" y="1045036"/>
                </a:lnTo>
                <a:lnTo>
                  <a:pt x="1173743" y="1080181"/>
                </a:lnTo>
                <a:lnTo>
                  <a:pt x="1144646" y="1113421"/>
                </a:lnTo>
                <a:lnTo>
                  <a:pt x="1113421" y="1144646"/>
                </a:lnTo>
                <a:lnTo>
                  <a:pt x="1080181" y="1173743"/>
                </a:lnTo>
                <a:lnTo>
                  <a:pt x="1045036" y="1200600"/>
                </a:lnTo>
                <a:lnTo>
                  <a:pt x="1008099" y="1225105"/>
                </a:lnTo>
                <a:lnTo>
                  <a:pt x="969483" y="1247146"/>
                </a:lnTo>
                <a:lnTo>
                  <a:pt x="929298" y="1266612"/>
                </a:lnTo>
                <a:lnTo>
                  <a:pt x="887656" y="1283390"/>
                </a:lnTo>
                <a:lnTo>
                  <a:pt x="844671" y="1297369"/>
                </a:lnTo>
                <a:lnTo>
                  <a:pt x="800453" y="1308436"/>
                </a:lnTo>
                <a:lnTo>
                  <a:pt x="755114" y="1316480"/>
                </a:lnTo>
                <a:lnTo>
                  <a:pt x="708767" y="1321388"/>
                </a:lnTo>
                <a:lnTo>
                  <a:pt x="661524" y="1323049"/>
                </a:lnTo>
                <a:close/>
              </a:path>
            </a:pathLst>
          </a:custGeom>
          <a:solidFill>
            <a:srgbClr val="010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9801" y="7045083"/>
            <a:ext cx="1323340" cy="1323340"/>
          </a:xfrm>
          <a:custGeom>
            <a:avLst/>
            <a:gdLst/>
            <a:ahLst/>
            <a:cxnLst/>
            <a:rect l="l" t="t" r="r" b="b"/>
            <a:pathLst>
              <a:path w="1323340" h="1323340">
                <a:moveTo>
                  <a:pt x="661523" y="1323049"/>
                </a:moveTo>
                <a:lnTo>
                  <a:pt x="614280" y="1321388"/>
                </a:lnTo>
                <a:lnTo>
                  <a:pt x="567933" y="1316479"/>
                </a:lnTo>
                <a:lnTo>
                  <a:pt x="522595" y="1308436"/>
                </a:lnTo>
                <a:lnTo>
                  <a:pt x="478377" y="1297369"/>
                </a:lnTo>
                <a:lnTo>
                  <a:pt x="435391" y="1283390"/>
                </a:lnTo>
                <a:lnTo>
                  <a:pt x="393750" y="1266612"/>
                </a:lnTo>
                <a:lnTo>
                  <a:pt x="353565" y="1247146"/>
                </a:lnTo>
                <a:lnTo>
                  <a:pt x="314948" y="1225105"/>
                </a:lnTo>
                <a:lnTo>
                  <a:pt x="278011" y="1200600"/>
                </a:lnTo>
                <a:lnTo>
                  <a:pt x="242867" y="1173743"/>
                </a:lnTo>
                <a:lnTo>
                  <a:pt x="209626" y="1144646"/>
                </a:lnTo>
                <a:lnTo>
                  <a:pt x="178401" y="1113421"/>
                </a:lnTo>
                <a:lnTo>
                  <a:pt x="149305" y="1080181"/>
                </a:lnTo>
                <a:lnTo>
                  <a:pt x="122448" y="1045036"/>
                </a:lnTo>
                <a:lnTo>
                  <a:pt x="97942" y="1008099"/>
                </a:lnTo>
                <a:lnTo>
                  <a:pt x="75901" y="969482"/>
                </a:lnTo>
                <a:lnTo>
                  <a:pt x="56435" y="929297"/>
                </a:lnTo>
                <a:lnTo>
                  <a:pt x="39657" y="887656"/>
                </a:lnTo>
                <a:lnTo>
                  <a:pt x="25679" y="844671"/>
                </a:lnTo>
                <a:lnTo>
                  <a:pt x="14611" y="800453"/>
                </a:lnTo>
                <a:lnTo>
                  <a:pt x="6568" y="755114"/>
                </a:lnTo>
                <a:lnTo>
                  <a:pt x="1660" y="708767"/>
                </a:lnTo>
                <a:lnTo>
                  <a:pt x="0" y="661497"/>
                </a:lnTo>
                <a:lnTo>
                  <a:pt x="1660" y="614281"/>
                </a:lnTo>
                <a:lnTo>
                  <a:pt x="6568" y="567934"/>
                </a:lnTo>
                <a:lnTo>
                  <a:pt x="14611" y="522595"/>
                </a:lnTo>
                <a:lnTo>
                  <a:pt x="25679" y="478377"/>
                </a:lnTo>
                <a:lnTo>
                  <a:pt x="39657" y="435392"/>
                </a:lnTo>
                <a:lnTo>
                  <a:pt x="56435" y="393751"/>
                </a:lnTo>
                <a:lnTo>
                  <a:pt x="75901" y="353566"/>
                </a:lnTo>
                <a:lnTo>
                  <a:pt x="97942" y="314949"/>
                </a:lnTo>
                <a:lnTo>
                  <a:pt x="122448" y="278012"/>
                </a:lnTo>
                <a:lnTo>
                  <a:pt x="149305" y="242867"/>
                </a:lnTo>
                <a:lnTo>
                  <a:pt x="178401" y="209627"/>
                </a:lnTo>
                <a:lnTo>
                  <a:pt x="209626" y="178402"/>
                </a:lnTo>
                <a:lnTo>
                  <a:pt x="242867" y="149305"/>
                </a:lnTo>
                <a:lnTo>
                  <a:pt x="278011" y="122448"/>
                </a:lnTo>
                <a:lnTo>
                  <a:pt x="314948" y="97943"/>
                </a:lnTo>
                <a:lnTo>
                  <a:pt x="353565" y="75902"/>
                </a:lnTo>
                <a:lnTo>
                  <a:pt x="393750" y="56436"/>
                </a:lnTo>
                <a:lnTo>
                  <a:pt x="435391" y="39658"/>
                </a:lnTo>
                <a:lnTo>
                  <a:pt x="478377" y="25679"/>
                </a:lnTo>
                <a:lnTo>
                  <a:pt x="522595" y="14612"/>
                </a:lnTo>
                <a:lnTo>
                  <a:pt x="567933" y="6569"/>
                </a:lnTo>
                <a:lnTo>
                  <a:pt x="614280" y="1660"/>
                </a:lnTo>
                <a:lnTo>
                  <a:pt x="661524" y="0"/>
                </a:lnTo>
                <a:lnTo>
                  <a:pt x="708766" y="1660"/>
                </a:lnTo>
                <a:lnTo>
                  <a:pt x="755113" y="6569"/>
                </a:lnTo>
                <a:lnTo>
                  <a:pt x="800452" y="14612"/>
                </a:lnTo>
                <a:lnTo>
                  <a:pt x="844670" y="25679"/>
                </a:lnTo>
                <a:lnTo>
                  <a:pt x="887655" y="39658"/>
                </a:lnTo>
                <a:lnTo>
                  <a:pt x="929297" y="56436"/>
                </a:lnTo>
                <a:lnTo>
                  <a:pt x="969482" y="75902"/>
                </a:lnTo>
                <a:lnTo>
                  <a:pt x="1008098" y="97943"/>
                </a:lnTo>
                <a:lnTo>
                  <a:pt x="1045035" y="122448"/>
                </a:lnTo>
                <a:lnTo>
                  <a:pt x="1080180" y="149305"/>
                </a:lnTo>
                <a:lnTo>
                  <a:pt x="1113420" y="178402"/>
                </a:lnTo>
                <a:lnTo>
                  <a:pt x="1144645" y="209627"/>
                </a:lnTo>
                <a:lnTo>
                  <a:pt x="1173742" y="242867"/>
                </a:lnTo>
                <a:lnTo>
                  <a:pt x="1200599" y="278012"/>
                </a:lnTo>
                <a:lnTo>
                  <a:pt x="1225104" y="314949"/>
                </a:lnTo>
                <a:lnTo>
                  <a:pt x="1247145" y="353566"/>
                </a:lnTo>
                <a:lnTo>
                  <a:pt x="1266611" y="393751"/>
                </a:lnTo>
                <a:lnTo>
                  <a:pt x="1283389" y="435392"/>
                </a:lnTo>
                <a:lnTo>
                  <a:pt x="1297368" y="478377"/>
                </a:lnTo>
                <a:lnTo>
                  <a:pt x="1308435" y="522595"/>
                </a:lnTo>
                <a:lnTo>
                  <a:pt x="1316479" y="567934"/>
                </a:lnTo>
                <a:lnTo>
                  <a:pt x="1321387" y="614281"/>
                </a:lnTo>
                <a:lnTo>
                  <a:pt x="1323046" y="661524"/>
                </a:lnTo>
                <a:lnTo>
                  <a:pt x="1321387" y="708767"/>
                </a:lnTo>
                <a:lnTo>
                  <a:pt x="1316479" y="755114"/>
                </a:lnTo>
                <a:lnTo>
                  <a:pt x="1308435" y="800453"/>
                </a:lnTo>
                <a:lnTo>
                  <a:pt x="1297368" y="844671"/>
                </a:lnTo>
                <a:lnTo>
                  <a:pt x="1283389" y="887656"/>
                </a:lnTo>
                <a:lnTo>
                  <a:pt x="1266611" y="929297"/>
                </a:lnTo>
                <a:lnTo>
                  <a:pt x="1247145" y="969482"/>
                </a:lnTo>
                <a:lnTo>
                  <a:pt x="1225104" y="1008099"/>
                </a:lnTo>
                <a:lnTo>
                  <a:pt x="1200599" y="1045036"/>
                </a:lnTo>
                <a:lnTo>
                  <a:pt x="1173742" y="1080181"/>
                </a:lnTo>
                <a:lnTo>
                  <a:pt x="1144645" y="1113421"/>
                </a:lnTo>
                <a:lnTo>
                  <a:pt x="1113420" y="1144646"/>
                </a:lnTo>
                <a:lnTo>
                  <a:pt x="1080180" y="1173743"/>
                </a:lnTo>
                <a:lnTo>
                  <a:pt x="1045035" y="1200600"/>
                </a:lnTo>
                <a:lnTo>
                  <a:pt x="1008098" y="1225105"/>
                </a:lnTo>
                <a:lnTo>
                  <a:pt x="969482" y="1247146"/>
                </a:lnTo>
                <a:lnTo>
                  <a:pt x="929297" y="1266612"/>
                </a:lnTo>
                <a:lnTo>
                  <a:pt x="887655" y="1283390"/>
                </a:lnTo>
                <a:lnTo>
                  <a:pt x="844670" y="1297369"/>
                </a:lnTo>
                <a:lnTo>
                  <a:pt x="800452" y="1308436"/>
                </a:lnTo>
                <a:lnTo>
                  <a:pt x="755113" y="1316479"/>
                </a:lnTo>
                <a:lnTo>
                  <a:pt x="708766" y="1321388"/>
                </a:lnTo>
                <a:lnTo>
                  <a:pt x="661523" y="1323049"/>
                </a:lnTo>
                <a:close/>
              </a:path>
            </a:pathLst>
          </a:custGeom>
          <a:solidFill>
            <a:srgbClr val="010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9728" y="3721137"/>
            <a:ext cx="617220" cy="543560"/>
          </a:xfrm>
          <a:custGeom>
            <a:avLst/>
            <a:gdLst/>
            <a:ahLst/>
            <a:cxnLst/>
            <a:rect l="l" t="t" r="r" b="b"/>
            <a:pathLst>
              <a:path w="617219" h="543560">
                <a:moveTo>
                  <a:pt x="603846" y="177774"/>
                </a:moveTo>
                <a:lnTo>
                  <a:pt x="599313" y="149758"/>
                </a:lnTo>
                <a:lnTo>
                  <a:pt x="586689" y="125437"/>
                </a:lnTo>
                <a:lnTo>
                  <a:pt x="583031" y="121805"/>
                </a:lnTo>
                <a:lnTo>
                  <a:pt x="583031" y="177774"/>
                </a:lnTo>
                <a:lnTo>
                  <a:pt x="583031" y="207568"/>
                </a:lnTo>
                <a:lnTo>
                  <a:pt x="505066" y="207568"/>
                </a:lnTo>
                <a:lnTo>
                  <a:pt x="495960" y="184988"/>
                </a:lnTo>
                <a:lnTo>
                  <a:pt x="489331" y="174828"/>
                </a:lnTo>
                <a:lnTo>
                  <a:pt x="489331" y="242709"/>
                </a:lnTo>
                <a:lnTo>
                  <a:pt x="489331" y="273939"/>
                </a:lnTo>
                <a:lnTo>
                  <a:pt x="281101" y="273939"/>
                </a:lnTo>
                <a:lnTo>
                  <a:pt x="281101" y="242709"/>
                </a:lnTo>
                <a:lnTo>
                  <a:pt x="288188" y="207695"/>
                </a:lnTo>
                <a:lnTo>
                  <a:pt x="289293" y="202234"/>
                </a:lnTo>
                <a:lnTo>
                  <a:pt x="311632" y="169125"/>
                </a:lnTo>
                <a:lnTo>
                  <a:pt x="344728" y="146799"/>
                </a:lnTo>
                <a:lnTo>
                  <a:pt x="385216" y="138595"/>
                </a:lnTo>
                <a:lnTo>
                  <a:pt x="425691" y="146799"/>
                </a:lnTo>
                <a:lnTo>
                  <a:pt x="458787" y="169125"/>
                </a:lnTo>
                <a:lnTo>
                  <a:pt x="481126" y="202234"/>
                </a:lnTo>
                <a:lnTo>
                  <a:pt x="489331" y="242709"/>
                </a:lnTo>
                <a:lnTo>
                  <a:pt x="489331" y="174828"/>
                </a:lnTo>
                <a:lnTo>
                  <a:pt x="482803" y="164820"/>
                </a:lnTo>
                <a:lnTo>
                  <a:pt x="466115" y="147574"/>
                </a:lnTo>
                <a:lnTo>
                  <a:pt x="453263" y="138595"/>
                </a:lnTo>
                <a:lnTo>
                  <a:pt x="446379" y="133781"/>
                </a:lnTo>
                <a:lnTo>
                  <a:pt x="483196" y="111582"/>
                </a:lnTo>
                <a:lnTo>
                  <a:pt x="497916" y="109969"/>
                </a:lnTo>
                <a:lnTo>
                  <a:pt x="515353" y="109969"/>
                </a:lnTo>
                <a:lnTo>
                  <a:pt x="541680" y="115366"/>
                </a:lnTo>
                <a:lnTo>
                  <a:pt x="563194" y="129908"/>
                </a:lnTo>
                <a:lnTo>
                  <a:pt x="577710" y="151434"/>
                </a:lnTo>
                <a:lnTo>
                  <a:pt x="583031" y="177774"/>
                </a:lnTo>
                <a:lnTo>
                  <a:pt x="583031" y="121805"/>
                </a:lnTo>
                <a:lnTo>
                  <a:pt x="571157" y="109969"/>
                </a:lnTo>
                <a:lnTo>
                  <a:pt x="567448" y="106260"/>
                </a:lnTo>
                <a:lnTo>
                  <a:pt x="543077" y="93700"/>
                </a:lnTo>
                <a:lnTo>
                  <a:pt x="546709" y="89268"/>
                </a:lnTo>
                <a:lnTo>
                  <a:pt x="549732" y="85610"/>
                </a:lnTo>
                <a:lnTo>
                  <a:pt x="554723" y="76327"/>
                </a:lnTo>
                <a:lnTo>
                  <a:pt x="557860" y="66065"/>
                </a:lnTo>
                <a:lnTo>
                  <a:pt x="558952" y="55041"/>
                </a:lnTo>
                <a:lnTo>
                  <a:pt x="554609" y="33655"/>
                </a:lnTo>
                <a:lnTo>
                  <a:pt x="545947" y="20815"/>
                </a:lnTo>
                <a:lnTo>
                  <a:pt x="542798" y="16154"/>
                </a:lnTo>
                <a:lnTo>
                  <a:pt x="538124" y="13004"/>
                </a:lnTo>
                <a:lnTo>
                  <a:pt x="538124" y="55041"/>
                </a:lnTo>
                <a:lnTo>
                  <a:pt x="535432" y="68351"/>
                </a:lnTo>
                <a:lnTo>
                  <a:pt x="528091" y="79235"/>
                </a:lnTo>
                <a:lnTo>
                  <a:pt x="517207" y="86575"/>
                </a:lnTo>
                <a:lnTo>
                  <a:pt x="503897" y="89268"/>
                </a:lnTo>
                <a:lnTo>
                  <a:pt x="490588" y="86575"/>
                </a:lnTo>
                <a:lnTo>
                  <a:pt x="479717" y="79235"/>
                </a:lnTo>
                <a:lnTo>
                  <a:pt x="473405" y="69888"/>
                </a:lnTo>
                <a:lnTo>
                  <a:pt x="472363" y="68351"/>
                </a:lnTo>
                <a:lnTo>
                  <a:pt x="469671" y="55041"/>
                </a:lnTo>
                <a:lnTo>
                  <a:pt x="470115" y="52832"/>
                </a:lnTo>
                <a:lnTo>
                  <a:pt x="472363" y="41732"/>
                </a:lnTo>
                <a:lnTo>
                  <a:pt x="479717" y="30861"/>
                </a:lnTo>
                <a:lnTo>
                  <a:pt x="490588" y="23520"/>
                </a:lnTo>
                <a:lnTo>
                  <a:pt x="503897" y="20815"/>
                </a:lnTo>
                <a:lnTo>
                  <a:pt x="517207" y="23520"/>
                </a:lnTo>
                <a:lnTo>
                  <a:pt x="528091" y="30861"/>
                </a:lnTo>
                <a:lnTo>
                  <a:pt x="535432" y="41732"/>
                </a:lnTo>
                <a:lnTo>
                  <a:pt x="538124" y="55041"/>
                </a:lnTo>
                <a:lnTo>
                  <a:pt x="538124" y="13004"/>
                </a:lnTo>
                <a:lnTo>
                  <a:pt x="525297" y="4330"/>
                </a:lnTo>
                <a:lnTo>
                  <a:pt x="503897" y="0"/>
                </a:lnTo>
                <a:lnTo>
                  <a:pt x="482942" y="4140"/>
                </a:lnTo>
                <a:lnTo>
                  <a:pt x="466293" y="15036"/>
                </a:lnTo>
                <a:lnTo>
                  <a:pt x="466293" y="95135"/>
                </a:lnTo>
                <a:lnTo>
                  <a:pt x="455041" y="100393"/>
                </a:lnTo>
                <a:lnTo>
                  <a:pt x="444639" y="107149"/>
                </a:lnTo>
                <a:lnTo>
                  <a:pt x="435229" y="115354"/>
                </a:lnTo>
                <a:lnTo>
                  <a:pt x="426986" y="124929"/>
                </a:lnTo>
                <a:lnTo>
                  <a:pt x="426072" y="124536"/>
                </a:lnTo>
                <a:lnTo>
                  <a:pt x="424256" y="124015"/>
                </a:lnTo>
                <a:lnTo>
                  <a:pt x="430491" y="117906"/>
                </a:lnTo>
                <a:lnTo>
                  <a:pt x="435152" y="113334"/>
                </a:lnTo>
                <a:lnTo>
                  <a:pt x="443547" y="100469"/>
                </a:lnTo>
                <a:lnTo>
                  <a:pt x="448957" y="85839"/>
                </a:lnTo>
                <a:lnTo>
                  <a:pt x="450938" y="69888"/>
                </a:lnTo>
                <a:lnTo>
                  <a:pt x="453466" y="76987"/>
                </a:lnTo>
                <a:lnTo>
                  <a:pt x="456907" y="83629"/>
                </a:lnTo>
                <a:lnTo>
                  <a:pt x="461200" y="89700"/>
                </a:lnTo>
                <a:lnTo>
                  <a:pt x="466293" y="95135"/>
                </a:lnTo>
                <a:lnTo>
                  <a:pt x="466293" y="15036"/>
                </a:lnTo>
                <a:lnTo>
                  <a:pt x="465683" y="15430"/>
                </a:lnTo>
                <a:lnTo>
                  <a:pt x="453771" y="32219"/>
                </a:lnTo>
                <a:lnTo>
                  <a:pt x="448856" y="52832"/>
                </a:lnTo>
                <a:lnTo>
                  <a:pt x="439864" y="31788"/>
                </a:lnTo>
                <a:lnTo>
                  <a:pt x="430237" y="21132"/>
                </a:lnTo>
                <a:lnTo>
                  <a:pt x="430237" y="69367"/>
                </a:lnTo>
                <a:lnTo>
                  <a:pt x="426427" y="88252"/>
                </a:lnTo>
                <a:lnTo>
                  <a:pt x="416026" y="103682"/>
                </a:lnTo>
                <a:lnTo>
                  <a:pt x="400621" y="114071"/>
                </a:lnTo>
                <a:lnTo>
                  <a:pt x="381698" y="117906"/>
                </a:lnTo>
                <a:lnTo>
                  <a:pt x="362800" y="114071"/>
                </a:lnTo>
                <a:lnTo>
                  <a:pt x="356920" y="110096"/>
                </a:lnTo>
                <a:lnTo>
                  <a:pt x="348259" y="104241"/>
                </a:lnTo>
                <a:lnTo>
                  <a:pt x="347370" y="103632"/>
                </a:lnTo>
                <a:lnTo>
                  <a:pt x="336969" y="88201"/>
                </a:lnTo>
                <a:lnTo>
                  <a:pt x="334187" y="74434"/>
                </a:lnTo>
                <a:lnTo>
                  <a:pt x="333159" y="69367"/>
                </a:lnTo>
                <a:lnTo>
                  <a:pt x="362800" y="24650"/>
                </a:lnTo>
                <a:lnTo>
                  <a:pt x="381698" y="20815"/>
                </a:lnTo>
                <a:lnTo>
                  <a:pt x="400545" y="24638"/>
                </a:lnTo>
                <a:lnTo>
                  <a:pt x="415975" y="35039"/>
                </a:lnTo>
                <a:lnTo>
                  <a:pt x="426402" y="50469"/>
                </a:lnTo>
                <a:lnTo>
                  <a:pt x="430237" y="69367"/>
                </a:lnTo>
                <a:lnTo>
                  <a:pt x="430237" y="21132"/>
                </a:lnTo>
                <a:lnTo>
                  <a:pt x="429958" y="20815"/>
                </a:lnTo>
                <a:lnTo>
                  <a:pt x="424738" y="15049"/>
                </a:lnTo>
                <a:lnTo>
                  <a:pt x="404888" y="3987"/>
                </a:lnTo>
                <a:lnTo>
                  <a:pt x="381698" y="0"/>
                </a:lnTo>
                <a:lnTo>
                  <a:pt x="359638" y="3581"/>
                </a:lnTo>
                <a:lnTo>
                  <a:pt x="340512" y="13576"/>
                </a:lnTo>
                <a:lnTo>
                  <a:pt x="325475" y="28816"/>
                </a:lnTo>
                <a:lnTo>
                  <a:pt x="324053" y="31635"/>
                </a:lnTo>
                <a:lnTo>
                  <a:pt x="324053" y="133908"/>
                </a:lnTo>
                <a:lnTo>
                  <a:pt x="304317" y="147713"/>
                </a:lnTo>
                <a:lnTo>
                  <a:pt x="287629" y="164947"/>
                </a:lnTo>
                <a:lnTo>
                  <a:pt x="274472" y="185115"/>
                </a:lnTo>
                <a:lnTo>
                  <a:pt x="265353" y="207695"/>
                </a:lnTo>
                <a:lnTo>
                  <a:pt x="187401" y="207695"/>
                </a:lnTo>
                <a:lnTo>
                  <a:pt x="192722" y="151498"/>
                </a:lnTo>
                <a:lnTo>
                  <a:pt x="228739" y="115417"/>
                </a:lnTo>
                <a:lnTo>
                  <a:pt x="255079" y="110096"/>
                </a:lnTo>
                <a:lnTo>
                  <a:pt x="272516" y="110096"/>
                </a:lnTo>
                <a:lnTo>
                  <a:pt x="287210" y="111696"/>
                </a:lnTo>
                <a:lnTo>
                  <a:pt x="300964" y="116344"/>
                </a:lnTo>
                <a:lnTo>
                  <a:pt x="313372" y="123825"/>
                </a:lnTo>
                <a:lnTo>
                  <a:pt x="324053" y="133908"/>
                </a:lnTo>
                <a:lnTo>
                  <a:pt x="324053" y="31635"/>
                </a:lnTo>
                <a:lnTo>
                  <a:pt x="321830" y="36042"/>
                </a:lnTo>
                <a:lnTo>
                  <a:pt x="321830" y="104241"/>
                </a:lnTo>
                <a:lnTo>
                  <a:pt x="315201" y="99682"/>
                </a:lnTo>
                <a:lnTo>
                  <a:pt x="307911" y="96177"/>
                </a:lnTo>
                <a:lnTo>
                  <a:pt x="300228" y="93700"/>
                </a:lnTo>
                <a:lnTo>
                  <a:pt x="304546" y="89268"/>
                </a:lnTo>
                <a:lnTo>
                  <a:pt x="305549" y="88252"/>
                </a:lnTo>
                <a:lnTo>
                  <a:pt x="309867" y="81724"/>
                </a:lnTo>
                <a:lnTo>
                  <a:pt x="312597" y="74434"/>
                </a:lnTo>
                <a:lnTo>
                  <a:pt x="313639" y="82410"/>
                </a:lnTo>
                <a:lnTo>
                  <a:pt x="315556" y="90068"/>
                </a:lnTo>
                <a:lnTo>
                  <a:pt x="318300" y="97370"/>
                </a:lnTo>
                <a:lnTo>
                  <a:pt x="321830" y="104241"/>
                </a:lnTo>
                <a:lnTo>
                  <a:pt x="321830" y="36042"/>
                </a:lnTo>
                <a:lnTo>
                  <a:pt x="315722" y="48145"/>
                </a:lnTo>
                <a:lnTo>
                  <a:pt x="309702" y="29210"/>
                </a:lnTo>
                <a:lnTo>
                  <a:pt x="303110" y="20815"/>
                </a:lnTo>
                <a:lnTo>
                  <a:pt x="297675" y="13919"/>
                </a:lnTo>
                <a:lnTo>
                  <a:pt x="295287" y="12458"/>
                </a:lnTo>
                <a:lnTo>
                  <a:pt x="295287" y="55041"/>
                </a:lnTo>
                <a:lnTo>
                  <a:pt x="292595" y="68351"/>
                </a:lnTo>
                <a:lnTo>
                  <a:pt x="285254" y="79235"/>
                </a:lnTo>
                <a:lnTo>
                  <a:pt x="274370" y="86575"/>
                </a:lnTo>
                <a:lnTo>
                  <a:pt x="261061" y="89268"/>
                </a:lnTo>
                <a:lnTo>
                  <a:pt x="247751" y="86575"/>
                </a:lnTo>
                <a:lnTo>
                  <a:pt x="236867" y="79235"/>
                </a:lnTo>
                <a:lnTo>
                  <a:pt x="229527" y="68351"/>
                </a:lnTo>
                <a:lnTo>
                  <a:pt x="226834" y="55041"/>
                </a:lnTo>
                <a:lnTo>
                  <a:pt x="229527" y="41732"/>
                </a:lnTo>
                <a:lnTo>
                  <a:pt x="236867" y="30861"/>
                </a:lnTo>
                <a:lnTo>
                  <a:pt x="247751" y="23520"/>
                </a:lnTo>
                <a:lnTo>
                  <a:pt x="261061" y="20815"/>
                </a:lnTo>
                <a:lnTo>
                  <a:pt x="274370" y="23520"/>
                </a:lnTo>
                <a:lnTo>
                  <a:pt x="285254" y="30861"/>
                </a:lnTo>
                <a:lnTo>
                  <a:pt x="292595" y="41732"/>
                </a:lnTo>
                <a:lnTo>
                  <a:pt x="295287" y="55041"/>
                </a:lnTo>
                <a:lnTo>
                  <a:pt x="295287" y="12458"/>
                </a:lnTo>
                <a:lnTo>
                  <a:pt x="281038" y="3708"/>
                </a:lnTo>
                <a:lnTo>
                  <a:pt x="261188" y="0"/>
                </a:lnTo>
                <a:lnTo>
                  <a:pt x="239801" y="4330"/>
                </a:lnTo>
                <a:lnTo>
                  <a:pt x="222300" y="16154"/>
                </a:lnTo>
                <a:lnTo>
                  <a:pt x="210477" y="33655"/>
                </a:lnTo>
                <a:lnTo>
                  <a:pt x="206146" y="55041"/>
                </a:lnTo>
                <a:lnTo>
                  <a:pt x="207352" y="66548"/>
                </a:lnTo>
                <a:lnTo>
                  <a:pt x="210807" y="77241"/>
                </a:lnTo>
                <a:lnTo>
                  <a:pt x="216293" y="86855"/>
                </a:lnTo>
                <a:lnTo>
                  <a:pt x="223583" y="95135"/>
                </a:lnTo>
                <a:lnTo>
                  <a:pt x="200621" y="108127"/>
                </a:lnTo>
                <a:lnTo>
                  <a:pt x="182587" y="127127"/>
                </a:lnTo>
                <a:lnTo>
                  <a:pt x="170802" y="150787"/>
                </a:lnTo>
                <a:lnTo>
                  <a:pt x="166573" y="177774"/>
                </a:lnTo>
                <a:lnTo>
                  <a:pt x="166573" y="223710"/>
                </a:lnTo>
                <a:lnTo>
                  <a:pt x="171259" y="228396"/>
                </a:lnTo>
                <a:lnTo>
                  <a:pt x="261061" y="228396"/>
                </a:lnTo>
                <a:lnTo>
                  <a:pt x="260540" y="233083"/>
                </a:lnTo>
                <a:lnTo>
                  <a:pt x="260273" y="237896"/>
                </a:lnTo>
                <a:lnTo>
                  <a:pt x="260273" y="290080"/>
                </a:lnTo>
                <a:lnTo>
                  <a:pt x="264960" y="294767"/>
                </a:lnTo>
                <a:lnTo>
                  <a:pt x="505460" y="294767"/>
                </a:lnTo>
                <a:lnTo>
                  <a:pt x="510146" y="290080"/>
                </a:lnTo>
                <a:lnTo>
                  <a:pt x="510146" y="273939"/>
                </a:lnTo>
                <a:lnTo>
                  <a:pt x="510146" y="237896"/>
                </a:lnTo>
                <a:lnTo>
                  <a:pt x="509892" y="233083"/>
                </a:lnTo>
                <a:lnTo>
                  <a:pt x="509371" y="228396"/>
                </a:lnTo>
                <a:lnTo>
                  <a:pt x="599160" y="228396"/>
                </a:lnTo>
                <a:lnTo>
                  <a:pt x="603846" y="223710"/>
                </a:lnTo>
                <a:lnTo>
                  <a:pt x="603846" y="207568"/>
                </a:lnTo>
                <a:lnTo>
                  <a:pt x="603846" y="177774"/>
                </a:lnTo>
                <a:close/>
              </a:path>
              <a:path w="617219" h="543560">
                <a:moveTo>
                  <a:pt x="617169" y="348119"/>
                </a:moveTo>
                <a:lnTo>
                  <a:pt x="614324" y="333794"/>
                </a:lnTo>
                <a:lnTo>
                  <a:pt x="611619" y="329387"/>
                </a:lnTo>
                <a:lnTo>
                  <a:pt x="606450" y="320916"/>
                </a:lnTo>
                <a:lnTo>
                  <a:pt x="596722" y="313486"/>
                </a:lnTo>
                <a:lnTo>
                  <a:pt x="596722" y="349161"/>
                </a:lnTo>
                <a:lnTo>
                  <a:pt x="595934" y="356044"/>
                </a:lnTo>
                <a:lnTo>
                  <a:pt x="592658" y="362826"/>
                </a:lnTo>
                <a:lnTo>
                  <a:pt x="414108" y="508584"/>
                </a:lnTo>
                <a:lnTo>
                  <a:pt x="378968" y="518934"/>
                </a:lnTo>
                <a:lnTo>
                  <a:pt x="347103" y="522262"/>
                </a:lnTo>
                <a:lnTo>
                  <a:pt x="315150" y="518591"/>
                </a:lnTo>
                <a:lnTo>
                  <a:pt x="279806" y="507936"/>
                </a:lnTo>
                <a:lnTo>
                  <a:pt x="279666" y="507936"/>
                </a:lnTo>
                <a:lnTo>
                  <a:pt x="279539" y="507809"/>
                </a:lnTo>
                <a:lnTo>
                  <a:pt x="279285" y="507809"/>
                </a:lnTo>
                <a:lnTo>
                  <a:pt x="218313" y="488416"/>
                </a:lnTo>
                <a:lnTo>
                  <a:pt x="154089" y="467982"/>
                </a:lnTo>
                <a:lnTo>
                  <a:pt x="152006" y="467461"/>
                </a:lnTo>
                <a:lnTo>
                  <a:pt x="107238" y="467461"/>
                </a:lnTo>
                <a:lnTo>
                  <a:pt x="107238" y="349034"/>
                </a:lnTo>
                <a:lnTo>
                  <a:pt x="150571" y="349034"/>
                </a:lnTo>
                <a:lnTo>
                  <a:pt x="150571" y="349161"/>
                </a:lnTo>
                <a:lnTo>
                  <a:pt x="152006" y="349161"/>
                </a:lnTo>
                <a:lnTo>
                  <a:pt x="152717" y="349034"/>
                </a:lnTo>
                <a:lnTo>
                  <a:pt x="153428" y="348907"/>
                </a:lnTo>
                <a:lnTo>
                  <a:pt x="154736" y="348246"/>
                </a:lnTo>
                <a:lnTo>
                  <a:pt x="174256" y="339534"/>
                </a:lnTo>
                <a:lnTo>
                  <a:pt x="204901" y="330428"/>
                </a:lnTo>
                <a:lnTo>
                  <a:pt x="236220" y="329565"/>
                </a:lnTo>
                <a:lnTo>
                  <a:pt x="266877" y="336765"/>
                </a:lnTo>
                <a:lnTo>
                  <a:pt x="295541" y="351891"/>
                </a:lnTo>
                <a:lnTo>
                  <a:pt x="301739" y="359117"/>
                </a:lnTo>
                <a:lnTo>
                  <a:pt x="309206" y="364464"/>
                </a:lnTo>
                <a:lnTo>
                  <a:pt x="317652" y="367804"/>
                </a:lnTo>
                <a:lnTo>
                  <a:pt x="326783" y="368947"/>
                </a:lnTo>
                <a:lnTo>
                  <a:pt x="427113" y="368947"/>
                </a:lnTo>
                <a:lnTo>
                  <a:pt x="433755" y="370446"/>
                </a:lnTo>
                <a:lnTo>
                  <a:pt x="444550" y="393801"/>
                </a:lnTo>
                <a:lnTo>
                  <a:pt x="442480" y="399262"/>
                </a:lnTo>
                <a:lnTo>
                  <a:pt x="426466" y="407860"/>
                </a:lnTo>
                <a:lnTo>
                  <a:pt x="306082" y="407860"/>
                </a:lnTo>
                <a:lnTo>
                  <a:pt x="301409" y="412546"/>
                </a:lnTo>
                <a:lnTo>
                  <a:pt x="301409" y="423989"/>
                </a:lnTo>
                <a:lnTo>
                  <a:pt x="306082" y="428675"/>
                </a:lnTo>
                <a:lnTo>
                  <a:pt x="431279" y="428675"/>
                </a:lnTo>
                <a:lnTo>
                  <a:pt x="434403" y="428282"/>
                </a:lnTo>
                <a:lnTo>
                  <a:pt x="437400" y="427507"/>
                </a:lnTo>
                <a:lnTo>
                  <a:pt x="447001" y="425119"/>
                </a:lnTo>
                <a:lnTo>
                  <a:pt x="498690" y="390423"/>
                </a:lnTo>
                <a:lnTo>
                  <a:pt x="568972" y="333540"/>
                </a:lnTo>
                <a:lnTo>
                  <a:pt x="569226" y="333286"/>
                </a:lnTo>
                <a:lnTo>
                  <a:pt x="574687" y="330123"/>
                </a:lnTo>
                <a:lnTo>
                  <a:pt x="596722" y="349161"/>
                </a:lnTo>
                <a:lnTo>
                  <a:pt x="596722" y="313486"/>
                </a:lnTo>
                <a:lnTo>
                  <a:pt x="594880" y="312077"/>
                </a:lnTo>
                <a:lnTo>
                  <a:pt x="581583" y="308483"/>
                </a:lnTo>
                <a:lnTo>
                  <a:pt x="567969" y="310210"/>
                </a:lnTo>
                <a:lnTo>
                  <a:pt x="555434" y="317411"/>
                </a:lnTo>
                <a:lnTo>
                  <a:pt x="465124" y="390423"/>
                </a:lnTo>
                <a:lnTo>
                  <a:pt x="465124" y="387680"/>
                </a:lnTo>
                <a:lnTo>
                  <a:pt x="461911" y="372338"/>
                </a:lnTo>
                <a:lnTo>
                  <a:pt x="453669" y="359752"/>
                </a:lnTo>
                <a:lnTo>
                  <a:pt x="441617" y="351243"/>
                </a:lnTo>
                <a:lnTo>
                  <a:pt x="426986" y="348119"/>
                </a:lnTo>
                <a:lnTo>
                  <a:pt x="320929" y="348119"/>
                </a:lnTo>
                <a:lnTo>
                  <a:pt x="315455" y="344741"/>
                </a:lnTo>
                <a:lnTo>
                  <a:pt x="297383" y="329565"/>
                </a:lnTo>
                <a:lnTo>
                  <a:pt x="294906" y="328206"/>
                </a:lnTo>
                <a:lnTo>
                  <a:pt x="275475" y="317601"/>
                </a:lnTo>
                <a:lnTo>
                  <a:pt x="239191" y="308737"/>
                </a:lnTo>
                <a:lnTo>
                  <a:pt x="202044" y="309613"/>
                </a:lnTo>
                <a:lnTo>
                  <a:pt x="165671" y="320408"/>
                </a:lnTo>
                <a:lnTo>
                  <a:pt x="148234" y="328206"/>
                </a:lnTo>
                <a:lnTo>
                  <a:pt x="107238" y="328206"/>
                </a:lnTo>
                <a:lnTo>
                  <a:pt x="107238" y="322745"/>
                </a:lnTo>
                <a:lnTo>
                  <a:pt x="107238" y="306603"/>
                </a:lnTo>
                <a:lnTo>
                  <a:pt x="102679" y="301917"/>
                </a:lnTo>
                <a:lnTo>
                  <a:pt x="86410" y="301917"/>
                </a:lnTo>
                <a:lnTo>
                  <a:pt x="86410" y="322745"/>
                </a:lnTo>
                <a:lnTo>
                  <a:pt x="86410" y="494525"/>
                </a:lnTo>
                <a:lnTo>
                  <a:pt x="69367" y="494525"/>
                </a:lnTo>
                <a:lnTo>
                  <a:pt x="75057" y="489635"/>
                </a:lnTo>
                <a:lnTo>
                  <a:pt x="79451" y="483514"/>
                </a:lnTo>
                <a:lnTo>
                  <a:pt x="81280" y="478917"/>
                </a:lnTo>
                <a:lnTo>
                  <a:pt x="82283" y="476389"/>
                </a:lnTo>
                <a:lnTo>
                  <a:pt x="83286" y="468503"/>
                </a:lnTo>
                <a:lnTo>
                  <a:pt x="81178" y="458089"/>
                </a:lnTo>
                <a:lnTo>
                  <a:pt x="80822" y="456374"/>
                </a:lnTo>
                <a:lnTo>
                  <a:pt x="74117" y="446443"/>
                </a:lnTo>
                <a:lnTo>
                  <a:pt x="64185" y="439737"/>
                </a:lnTo>
                <a:lnTo>
                  <a:pt x="62471" y="439394"/>
                </a:lnTo>
                <a:lnTo>
                  <a:pt x="62471" y="462775"/>
                </a:lnTo>
                <a:lnTo>
                  <a:pt x="62471" y="474230"/>
                </a:lnTo>
                <a:lnTo>
                  <a:pt x="57785" y="478917"/>
                </a:lnTo>
                <a:lnTo>
                  <a:pt x="46329" y="478917"/>
                </a:lnTo>
                <a:lnTo>
                  <a:pt x="41643" y="474230"/>
                </a:lnTo>
                <a:lnTo>
                  <a:pt x="41643" y="462775"/>
                </a:lnTo>
                <a:lnTo>
                  <a:pt x="46329" y="458089"/>
                </a:lnTo>
                <a:lnTo>
                  <a:pt x="57785" y="458089"/>
                </a:lnTo>
                <a:lnTo>
                  <a:pt x="62471" y="462775"/>
                </a:lnTo>
                <a:lnTo>
                  <a:pt x="62471" y="439394"/>
                </a:lnTo>
                <a:lnTo>
                  <a:pt x="23291" y="456374"/>
                </a:lnTo>
                <a:lnTo>
                  <a:pt x="20828" y="468503"/>
                </a:lnTo>
                <a:lnTo>
                  <a:pt x="21831" y="476338"/>
                </a:lnTo>
                <a:lnTo>
                  <a:pt x="24663" y="483463"/>
                </a:lnTo>
                <a:lnTo>
                  <a:pt x="29057" y="489623"/>
                </a:lnTo>
                <a:lnTo>
                  <a:pt x="34747" y="494525"/>
                </a:lnTo>
                <a:lnTo>
                  <a:pt x="20828" y="494525"/>
                </a:lnTo>
                <a:lnTo>
                  <a:pt x="20828" y="468503"/>
                </a:lnTo>
                <a:lnTo>
                  <a:pt x="20828" y="322745"/>
                </a:lnTo>
                <a:lnTo>
                  <a:pt x="86410" y="322745"/>
                </a:lnTo>
                <a:lnTo>
                  <a:pt x="86410" y="301917"/>
                </a:lnTo>
                <a:lnTo>
                  <a:pt x="4686" y="301917"/>
                </a:lnTo>
                <a:lnTo>
                  <a:pt x="0" y="306603"/>
                </a:lnTo>
                <a:lnTo>
                  <a:pt x="0" y="510667"/>
                </a:lnTo>
                <a:lnTo>
                  <a:pt x="4686" y="515353"/>
                </a:lnTo>
                <a:lnTo>
                  <a:pt x="102552" y="515353"/>
                </a:lnTo>
                <a:lnTo>
                  <a:pt x="107238" y="510667"/>
                </a:lnTo>
                <a:lnTo>
                  <a:pt x="107238" y="494525"/>
                </a:lnTo>
                <a:lnTo>
                  <a:pt x="107238" y="488416"/>
                </a:lnTo>
                <a:lnTo>
                  <a:pt x="148882" y="488416"/>
                </a:lnTo>
                <a:lnTo>
                  <a:pt x="272376" y="527583"/>
                </a:lnTo>
                <a:lnTo>
                  <a:pt x="292608" y="534390"/>
                </a:lnTo>
                <a:lnTo>
                  <a:pt x="311569" y="539229"/>
                </a:lnTo>
                <a:lnTo>
                  <a:pt x="329679" y="542112"/>
                </a:lnTo>
                <a:lnTo>
                  <a:pt x="347345" y="543077"/>
                </a:lnTo>
                <a:lnTo>
                  <a:pt x="365074" y="542099"/>
                </a:lnTo>
                <a:lnTo>
                  <a:pt x="422567" y="527456"/>
                </a:lnTo>
                <a:lnTo>
                  <a:pt x="425551" y="525767"/>
                </a:lnTo>
                <a:lnTo>
                  <a:pt x="429844" y="522262"/>
                </a:lnTo>
                <a:lnTo>
                  <a:pt x="606450" y="378180"/>
                </a:lnTo>
                <a:lnTo>
                  <a:pt x="608012" y="376618"/>
                </a:lnTo>
                <a:lnTo>
                  <a:pt x="615149" y="363308"/>
                </a:lnTo>
                <a:lnTo>
                  <a:pt x="617143" y="349161"/>
                </a:lnTo>
                <a:lnTo>
                  <a:pt x="617169" y="348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338" y="7279877"/>
            <a:ext cx="848994" cy="848360"/>
          </a:xfrm>
          <a:custGeom>
            <a:avLst/>
            <a:gdLst/>
            <a:ahLst/>
            <a:cxnLst/>
            <a:rect l="l" t="t" r="r" b="b"/>
            <a:pathLst>
              <a:path w="848994" h="848359">
                <a:moveTo>
                  <a:pt x="406437" y="80009"/>
                </a:moveTo>
                <a:lnTo>
                  <a:pt x="345395" y="80009"/>
                </a:lnTo>
                <a:lnTo>
                  <a:pt x="370643" y="69849"/>
                </a:lnTo>
                <a:lnTo>
                  <a:pt x="380742" y="13969"/>
                </a:lnTo>
                <a:lnTo>
                  <a:pt x="382329" y="6349"/>
                </a:lnTo>
                <a:lnTo>
                  <a:pt x="390047" y="0"/>
                </a:lnTo>
                <a:lnTo>
                  <a:pt x="463410" y="0"/>
                </a:lnTo>
                <a:lnTo>
                  <a:pt x="471057" y="6349"/>
                </a:lnTo>
                <a:lnTo>
                  <a:pt x="475945" y="36829"/>
                </a:lnTo>
                <a:lnTo>
                  <a:pt x="414285" y="36829"/>
                </a:lnTo>
                <a:lnTo>
                  <a:pt x="406437" y="80009"/>
                </a:lnTo>
                <a:close/>
              </a:path>
              <a:path w="848994" h="848359">
                <a:moveTo>
                  <a:pt x="513328" y="121919"/>
                </a:moveTo>
                <a:lnTo>
                  <a:pt x="505321" y="121919"/>
                </a:lnTo>
                <a:lnTo>
                  <a:pt x="499045" y="118109"/>
                </a:lnTo>
                <a:lnTo>
                  <a:pt x="489704" y="113029"/>
                </a:lnTo>
                <a:lnTo>
                  <a:pt x="480092" y="107949"/>
                </a:lnTo>
                <a:lnTo>
                  <a:pt x="470236" y="104139"/>
                </a:lnTo>
                <a:lnTo>
                  <a:pt x="460164" y="101599"/>
                </a:lnTo>
                <a:lnTo>
                  <a:pt x="453095" y="99059"/>
                </a:lnTo>
                <a:lnTo>
                  <a:pt x="447684" y="93979"/>
                </a:lnTo>
                <a:lnTo>
                  <a:pt x="438523" y="36829"/>
                </a:lnTo>
                <a:lnTo>
                  <a:pt x="475945" y="36829"/>
                </a:lnTo>
                <a:lnTo>
                  <a:pt x="481444" y="71119"/>
                </a:lnTo>
                <a:lnTo>
                  <a:pt x="487735" y="73659"/>
                </a:lnTo>
                <a:lnTo>
                  <a:pt x="493951" y="74929"/>
                </a:lnTo>
                <a:lnTo>
                  <a:pt x="500099" y="78739"/>
                </a:lnTo>
                <a:lnTo>
                  <a:pt x="506187" y="81279"/>
                </a:lnTo>
                <a:lnTo>
                  <a:pt x="605884" y="81279"/>
                </a:lnTo>
                <a:lnTo>
                  <a:pt x="612167" y="87629"/>
                </a:lnTo>
                <a:lnTo>
                  <a:pt x="560506" y="87629"/>
                </a:lnTo>
                <a:lnTo>
                  <a:pt x="513328" y="121919"/>
                </a:lnTo>
                <a:close/>
              </a:path>
              <a:path w="848994" h="848359">
                <a:moveTo>
                  <a:pt x="291156" y="433069"/>
                </a:moveTo>
                <a:lnTo>
                  <a:pt x="284864" y="433069"/>
                </a:lnTo>
                <a:lnTo>
                  <a:pt x="278774" y="431799"/>
                </a:lnTo>
                <a:lnTo>
                  <a:pt x="273475" y="427989"/>
                </a:lnTo>
                <a:lnTo>
                  <a:pt x="234521" y="388619"/>
                </a:lnTo>
                <a:lnTo>
                  <a:pt x="230821" y="382269"/>
                </a:lnTo>
                <a:lnTo>
                  <a:pt x="229265" y="377189"/>
                </a:lnTo>
                <a:lnTo>
                  <a:pt x="229886" y="370839"/>
                </a:lnTo>
                <a:lnTo>
                  <a:pt x="232718" y="364489"/>
                </a:lnTo>
                <a:lnTo>
                  <a:pt x="265684" y="318769"/>
                </a:lnTo>
                <a:lnTo>
                  <a:pt x="262765" y="312419"/>
                </a:lnTo>
                <a:lnTo>
                  <a:pt x="260076" y="306069"/>
                </a:lnTo>
                <a:lnTo>
                  <a:pt x="257630" y="299719"/>
                </a:lnTo>
                <a:lnTo>
                  <a:pt x="255441" y="293369"/>
                </a:lnTo>
                <a:lnTo>
                  <a:pt x="199968" y="283209"/>
                </a:lnTo>
                <a:lnTo>
                  <a:pt x="191168" y="281939"/>
                </a:lnTo>
                <a:lnTo>
                  <a:pt x="184747" y="274319"/>
                </a:lnTo>
                <a:lnTo>
                  <a:pt x="185252" y="200659"/>
                </a:lnTo>
                <a:lnTo>
                  <a:pt x="191817" y="193039"/>
                </a:lnTo>
                <a:lnTo>
                  <a:pt x="200690" y="191769"/>
                </a:lnTo>
                <a:lnTo>
                  <a:pt x="256018" y="182879"/>
                </a:lnTo>
                <a:lnTo>
                  <a:pt x="258262" y="176529"/>
                </a:lnTo>
                <a:lnTo>
                  <a:pt x="260770" y="170179"/>
                </a:lnTo>
                <a:lnTo>
                  <a:pt x="263535" y="163829"/>
                </a:lnTo>
                <a:lnTo>
                  <a:pt x="266550" y="157479"/>
                </a:lnTo>
                <a:lnTo>
                  <a:pt x="234666" y="111759"/>
                </a:lnTo>
                <a:lnTo>
                  <a:pt x="231950" y="105409"/>
                </a:lnTo>
                <a:lnTo>
                  <a:pt x="231447" y="99059"/>
                </a:lnTo>
                <a:lnTo>
                  <a:pt x="233093" y="93979"/>
                </a:lnTo>
                <a:lnTo>
                  <a:pt x="236830" y="87629"/>
                </a:lnTo>
                <a:lnTo>
                  <a:pt x="276288" y="49529"/>
                </a:lnTo>
                <a:lnTo>
                  <a:pt x="281650" y="45719"/>
                </a:lnTo>
                <a:lnTo>
                  <a:pt x="287803" y="44449"/>
                </a:lnTo>
                <a:lnTo>
                  <a:pt x="294132" y="44449"/>
                </a:lnTo>
                <a:lnTo>
                  <a:pt x="300021" y="46989"/>
                </a:lnTo>
                <a:lnTo>
                  <a:pt x="345395" y="80009"/>
                </a:lnTo>
                <a:lnTo>
                  <a:pt x="406437" y="80009"/>
                </a:lnTo>
                <a:lnTo>
                  <a:pt x="405283" y="86359"/>
                </a:lnTo>
                <a:lnTo>
                  <a:pt x="291076" y="86359"/>
                </a:lnTo>
                <a:lnTo>
                  <a:pt x="273908" y="102869"/>
                </a:lnTo>
                <a:lnTo>
                  <a:pt x="302546" y="144779"/>
                </a:lnTo>
                <a:lnTo>
                  <a:pt x="306730" y="151129"/>
                </a:lnTo>
                <a:lnTo>
                  <a:pt x="306946" y="158749"/>
                </a:lnTo>
                <a:lnTo>
                  <a:pt x="303123" y="165099"/>
                </a:lnTo>
                <a:lnTo>
                  <a:pt x="297886" y="173989"/>
                </a:lnTo>
                <a:lnTo>
                  <a:pt x="293421" y="184149"/>
                </a:lnTo>
                <a:lnTo>
                  <a:pt x="289713" y="194309"/>
                </a:lnTo>
                <a:lnTo>
                  <a:pt x="286748" y="204469"/>
                </a:lnTo>
                <a:lnTo>
                  <a:pt x="284945" y="210819"/>
                </a:lnTo>
                <a:lnTo>
                  <a:pt x="279030" y="217169"/>
                </a:lnTo>
                <a:lnTo>
                  <a:pt x="271744" y="218439"/>
                </a:lnTo>
                <a:lnTo>
                  <a:pt x="222042" y="226059"/>
                </a:lnTo>
                <a:lnTo>
                  <a:pt x="221825" y="250189"/>
                </a:lnTo>
                <a:lnTo>
                  <a:pt x="278957" y="260349"/>
                </a:lnTo>
                <a:lnTo>
                  <a:pt x="284656" y="265429"/>
                </a:lnTo>
                <a:lnTo>
                  <a:pt x="286388" y="273049"/>
                </a:lnTo>
                <a:lnTo>
                  <a:pt x="289254" y="283209"/>
                </a:lnTo>
                <a:lnTo>
                  <a:pt x="292871" y="293369"/>
                </a:lnTo>
                <a:lnTo>
                  <a:pt x="297232" y="302259"/>
                </a:lnTo>
                <a:lnTo>
                  <a:pt x="302330" y="312419"/>
                </a:lnTo>
                <a:lnTo>
                  <a:pt x="306153" y="318769"/>
                </a:lnTo>
                <a:lnTo>
                  <a:pt x="305792" y="326389"/>
                </a:lnTo>
                <a:lnTo>
                  <a:pt x="271816" y="373379"/>
                </a:lnTo>
                <a:lnTo>
                  <a:pt x="288840" y="391159"/>
                </a:lnTo>
                <a:lnTo>
                  <a:pt x="403393" y="391159"/>
                </a:lnTo>
                <a:lnTo>
                  <a:pt x="404475" y="397509"/>
                </a:lnTo>
                <a:lnTo>
                  <a:pt x="343808" y="397509"/>
                </a:lnTo>
                <a:lnTo>
                  <a:pt x="297064" y="429259"/>
                </a:lnTo>
                <a:lnTo>
                  <a:pt x="291156" y="433069"/>
                </a:lnTo>
                <a:close/>
              </a:path>
              <a:path w="848994" h="848359">
                <a:moveTo>
                  <a:pt x="605884" y="81279"/>
                </a:moveTo>
                <a:lnTo>
                  <a:pt x="506187" y="81279"/>
                </a:lnTo>
                <a:lnTo>
                  <a:pt x="551921" y="48259"/>
                </a:lnTo>
                <a:lnTo>
                  <a:pt x="557852" y="45719"/>
                </a:lnTo>
                <a:lnTo>
                  <a:pt x="564203" y="45719"/>
                </a:lnTo>
                <a:lnTo>
                  <a:pt x="570363" y="46989"/>
                </a:lnTo>
                <a:lnTo>
                  <a:pt x="575726" y="50799"/>
                </a:lnTo>
                <a:lnTo>
                  <a:pt x="605884" y="81279"/>
                </a:lnTo>
                <a:close/>
              </a:path>
              <a:path w="848994" h="848359">
                <a:moveTo>
                  <a:pt x="345756" y="120649"/>
                </a:moveTo>
                <a:lnTo>
                  <a:pt x="337821" y="120649"/>
                </a:lnTo>
                <a:lnTo>
                  <a:pt x="331906" y="115569"/>
                </a:lnTo>
                <a:lnTo>
                  <a:pt x="291076" y="86359"/>
                </a:lnTo>
                <a:lnTo>
                  <a:pt x="405283" y="86359"/>
                </a:lnTo>
                <a:lnTo>
                  <a:pt x="403898" y="93979"/>
                </a:lnTo>
                <a:lnTo>
                  <a:pt x="398487" y="99059"/>
                </a:lnTo>
                <a:lnTo>
                  <a:pt x="391346" y="100329"/>
                </a:lnTo>
                <a:lnTo>
                  <a:pt x="371265" y="107949"/>
                </a:lnTo>
                <a:lnTo>
                  <a:pt x="361552" y="111759"/>
                </a:lnTo>
                <a:lnTo>
                  <a:pt x="352104" y="116839"/>
                </a:lnTo>
                <a:lnTo>
                  <a:pt x="345756" y="120649"/>
                </a:lnTo>
                <a:close/>
              </a:path>
              <a:path w="848994" h="848359">
                <a:moveTo>
                  <a:pt x="611052" y="392429"/>
                </a:moveTo>
                <a:lnTo>
                  <a:pt x="559279" y="392429"/>
                </a:lnTo>
                <a:lnTo>
                  <a:pt x="576376" y="374649"/>
                </a:lnTo>
                <a:lnTo>
                  <a:pt x="546872" y="334009"/>
                </a:lnTo>
                <a:lnTo>
                  <a:pt x="542544" y="327659"/>
                </a:lnTo>
                <a:lnTo>
                  <a:pt x="542255" y="320039"/>
                </a:lnTo>
                <a:lnTo>
                  <a:pt x="546078" y="313689"/>
                </a:lnTo>
                <a:lnTo>
                  <a:pt x="551272" y="303529"/>
                </a:lnTo>
                <a:lnTo>
                  <a:pt x="555709" y="294639"/>
                </a:lnTo>
                <a:lnTo>
                  <a:pt x="559387" y="284479"/>
                </a:lnTo>
                <a:lnTo>
                  <a:pt x="562309" y="274319"/>
                </a:lnTo>
                <a:lnTo>
                  <a:pt x="564112" y="267969"/>
                </a:lnTo>
                <a:lnTo>
                  <a:pt x="569955" y="261619"/>
                </a:lnTo>
                <a:lnTo>
                  <a:pt x="627809" y="252729"/>
                </a:lnTo>
                <a:lnTo>
                  <a:pt x="627953" y="228599"/>
                </a:lnTo>
                <a:lnTo>
                  <a:pt x="570460" y="218439"/>
                </a:lnTo>
                <a:lnTo>
                  <a:pt x="564617" y="213359"/>
                </a:lnTo>
                <a:lnTo>
                  <a:pt x="552184" y="176529"/>
                </a:lnTo>
                <a:lnTo>
                  <a:pt x="543337" y="160019"/>
                </a:lnTo>
                <a:lnTo>
                  <a:pt x="543698" y="152399"/>
                </a:lnTo>
                <a:lnTo>
                  <a:pt x="547882" y="147319"/>
                </a:lnTo>
                <a:lnTo>
                  <a:pt x="577530" y="105409"/>
                </a:lnTo>
                <a:lnTo>
                  <a:pt x="560506" y="87629"/>
                </a:lnTo>
                <a:lnTo>
                  <a:pt x="612167" y="87629"/>
                </a:lnTo>
                <a:lnTo>
                  <a:pt x="614680" y="90169"/>
                </a:lnTo>
                <a:lnTo>
                  <a:pt x="618392" y="95249"/>
                </a:lnTo>
                <a:lnTo>
                  <a:pt x="619973" y="101599"/>
                </a:lnTo>
                <a:lnTo>
                  <a:pt x="619377" y="107949"/>
                </a:lnTo>
                <a:lnTo>
                  <a:pt x="616555" y="114299"/>
                </a:lnTo>
                <a:lnTo>
                  <a:pt x="583806" y="160019"/>
                </a:lnTo>
                <a:lnTo>
                  <a:pt x="586672" y="166369"/>
                </a:lnTo>
                <a:lnTo>
                  <a:pt x="589315" y="172719"/>
                </a:lnTo>
                <a:lnTo>
                  <a:pt x="591728" y="179069"/>
                </a:lnTo>
                <a:lnTo>
                  <a:pt x="593905" y="185419"/>
                </a:lnTo>
                <a:lnTo>
                  <a:pt x="658539" y="195579"/>
                </a:lnTo>
                <a:lnTo>
                  <a:pt x="665031" y="203199"/>
                </a:lnTo>
                <a:lnTo>
                  <a:pt x="664704" y="261619"/>
                </a:lnTo>
                <a:lnTo>
                  <a:pt x="664598" y="276859"/>
                </a:lnTo>
                <a:lnTo>
                  <a:pt x="658106" y="284479"/>
                </a:lnTo>
                <a:lnTo>
                  <a:pt x="649305" y="285749"/>
                </a:lnTo>
                <a:lnTo>
                  <a:pt x="593111" y="295909"/>
                </a:lnTo>
                <a:lnTo>
                  <a:pt x="590879" y="302259"/>
                </a:lnTo>
                <a:lnTo>
                  <a:pt x="588404" y="308609"/>
                </a:lnTo>
                <a:lnTo>
                  <a:pt x="585686" y="313689"/>
                </a:lnTo>
                <a:lnTo>
                  <a:pt x="582724" y="320039"/>
                </a:lnTo>
                <a:lnTo>
                  <a:pt x="615618" y="367029"/>
                </a:lnTo>
                <a:lnTo>
                  <a:pt x="618427" y="372109"/>
                </a:lnTo>
                <a:lnTo>
                  <a:pt x="618990" y="378459"/>
                </a:lnTo>
                <a:lnTo>
                  <a:pt x="617363" y="384809"/>
                </a:lnTo>
                <a:lnTo>
                  <a:pt x="613598" y="389889"/>
                </a:lnTo>
                <a:lnTo>
                  <a:pt x="611052" y="392429"/>
                </a:lnTo>
                <a:close/>
              </a:path>
              <a:path w="848994" h="848359">
                <a:moveTo>
                  <a:pt x="423645" y="332739"/>
                </a:moveTo>
                <a:lnTo>
                  <a:pt x="388778" y="326389"/>
                </a:lnTo>
                <a:lnTo>
                  <a:pt x="358307" y="306069"/>
                </a:lnTo>
                <a:lnTo>
                  <a:pt x="338233" y="274319"/>
                </a:lnTo>
                <a:lnTo>
                  <a:pt x="331671" y="240029"/>
                </a:lnTo>
                <a:lnTo>
                  <a:pt x="338607" y="204469"/>
                </a:lnTo>
                <a:lnTo>
                  <a:pt x="373587" y="162559"/>
                </a:lnTo>
                <a:lnTo>
                  <a:pt x="424673" y="147319"/>
                </a:lnTo>
                <a:lnTo>
                  <a:pt x="442381" y="149859"/>
                </a:lnTo>
                <a:lnTo>
                  <a:pt x="459542" y="154939"/>
                </a:lnTo>
                <a:lnTo>
                  <a:pt x="475607" y="163829"/>
                </a:lnTo>
                <a:lnTo>
                  <a:pt x="490028" y="175259"/>
                </a:lnTo>
                <a:lnTo>
                  <a:pt x="495883" y="184149"/>
                </a:lnTo>
                <a:lnTo>
                  <a:pt x="424529" y="184149"/>
                </a:lnTo>
                <a:lnTo>
                  <a:pt x="413878" y="185419"/>
                </a:lnTo>
                <a:lnTo>
                  <a:pt x="372585" y="219709"/>
                </a:lnTo>
                <a:lnTo>
                  <a:pt x="368361" y="240029"/>
                </a:lnTo>
                <a:lnTo>
                  <a:pt x="372348" y="260349"/>
                </a:lnTo>
                <a:lnTo>
                  <a:pt x="384565" y="279399"/>
                </a:lnTo>
                <a:lnTo>
                  <a:pt x="402970" y="292099"/>
                </a:lnTo>
                <a:lnTo>
                  <a:pt x="423870" y="295909"/>
                </a:lnTo>
                <a:lnTo>
                  <a:pt x="496114" y="295909"/>
                </a:lnTo>
                <a:lnTo>
                  <a:pt x="489307" y="306069"/>
                </a:lnTo>
                <a:lnTo>
                  <a:pt x="458593" y="326389"/>
                </a:lnTo>
                <a:lnTo>
                  <a:pt x="423645" y="332739"/>
                </a:lnTo>
                <a:close/>
              </a:path>
              <a:path w="848994" h="848359">
                <a:moveTo>
                  <a:pt x="496114" y="295909"/>
                </a:moveTo>
                <a:lnTo>
                  <a:pt x="423870" y="295909"/>
                </a:lnTo>
                <a:lnTo>
                  <a:pt x="444811" y="292099"/>
                </a:lnTo>
                <a:lnTo>
                  <a:pt x="463338" y="279399"/>
                </a:lnTo>
                <a:lnTo>
                  <a:pt x="475751" y="261619"/>
                </a:lnTo>
                <a:lnTo>
                  <a:pt x="479974" y="240029"/>
                </a:lnTo>
                <a:lnTo>
                  <a:pt x="475988" y="219709"/>
                </a:lnTo>
                <a:lnTo>
                  <a:pt x="445394" y="189229"/>
                </a:lnTo>
                <a:lnTo>
                  <a:pt x="424529" y="184149"/>
                </a:lnTo>
                <a:lnTo>
                  <a:pt x="495883" y="184149"/>
                </a:lnTo>
                <a:lnTo>
                  <a:pt x="510103" y="205739"/>
                </a:lnTo>
                <a:lnTo>
                  <a:pt x="516665" y="241299"/>
                </a:lnTo>
                <a:lnTo>
                  <a:pt x="509728" y="275589"/>
                </a:lnTo>
                <a:lnTo>
                  <a:pt x="496114" y="295909"/>
                </a:lnTo>
                <a:close/>
              </a:path>
              <a:path w="848994" h="848359">
                <a:moveTo>
                  <a:pt x="403393" y="391159"/>
                </a:moveTo>
                <a:lnTo>
                  <a:pt x="288840" y="391159"/>
                </a:lnTo>
                <a:lnTo>
                  <a:pt x="330896" y="361949"/>
                </a:lnTo>
                <a:lnTo>
                  <a:pt x="336883" y="356869"/>
                </a:lnTo>
                <a:lnTo>
                  <a:pt x="344746" y="356869"/>
                </a:lnTo>
                <a:lnTo>
                  <a:pt x="350950" y="360679"/>
                </a:lnTo>
                <a:lnTo>
                  <a:pt x="360299" y="365759"/>
                </a:lnTo>
                <a:lnTo>
                  <a:pt x="369912" y="370839"/>
                </a:lnTo>
                <a:lnTo>
                  <a:pt x="379729" y="374649"/>
                </a:lnTo>
                <a:lnTo>
                  <a:pt x="389687" y="377189"/>
                </a:lnTo>
                <a:lnTo>
                  <a:pt x="396900" y="378459"/>
                </a:lnTo>
                <a:lnTo>
                  <a:pt x="402311" y="384809"/>
                </a:lnTo>
                <a:lnTo>
                  <a:pt x="403393" y="391159"/>
                </a:lnTo>
                <a:close/>
              </a:path>
              <a:path w="848994" h="848359">
                <a:moveTo>
                  <a:pt x="473834" y="441959"/>
                </a:moveTo>
                <a:lnTo>
                  <a:pt x="436143" y="441959"/>
                </a:lnTo>
                <a:lnTo>
                  <a:pt x="445881" y="384809"/>
                </a:lnTo>
                <a:lnTo>
                  <a:pt x="451291" y="378459"/>
                </a:lnTo>
                <a:lnTo>
                  <a:pt x="458505" y="377189"/>
                </a:lnTo>
                <a:lnTo>
                  <a:pt x="468524" y="374649"/>
                </a:lnTo>
                <a:lnTo>
                  <a:pt x="487913" y="367029"/>
                </a:lnTo>
                <a:lnTo>
                  <a:pt x="497242" y="361949"/>
                </a:lnTo>
                <a:lnTo>
                  <a:pt x="503518" y="358139"/>
                </a:lnTo>
                <a:lnTo>
                  <a:pt x="511381" y="358139"/>
                </a:lnTo>
                <a:lnTo>
                  <a:pt x="559279" y="392429"/>
                </a:lnTo>
                <a:lnTo>
                  <a:pt x="611052" y="392429"/>
                </a:lnTo>
                <a:lnTo>
                  <a:pt x="604688" y="398779"/>
                </a:lnTo>
                <a:lnTo>
                  <a:pt x="504095" y="398779"/>
                </a:lnTo>
                <a:lnTo>
                  <a:pt x="485714" y="406399"/>
                </a:lnTo>
                <a:lnTo>
                  <a:pt x="479424" y="408939"/>
                </a:lnTo>
                <a:lnTo>
                  <a:pt x="473834" y="441959"/>
                </a:lnTo>
                <a:close/>
              </a:path>
              <a:path w="848994" h="848359">
                <a:moveTo>
                  <a:pt x="460741" y="480059"/>
                </a:moveTo>
                <a:lnTo>
                  <a:pt x="451652" y="480059"/>
                </a:lnTo>
                <a:lnTo>
                  <a:pt x="396323" y="478789"/>
                </a:lnTo>
                <a:lnTo>
                  <a:pt x="387306" y="478789"/>
                </a:lnTo>
                <a:lnTo>
                  <a:pt x="379732" y="472439"/>
                </a:lnTo>
                <a:lnTo>
                  <a:pt x="368695" y="407669"/>
                </a:lnTo>
                <a:lnTo>
                  <a:pt x="362352" y="405129"/>
                </a:lnTo>
                <a:lnTo>
                  <a:pt x="343808" y="397509"/>
                </a:lnTo>
                <a:lnTo>
                  <a:pt x="404475" y="397509"/>
                </a:lnTo>
                <a:lnTo>
                  <a:pt x="412049" y="441959"/>
                </a:lnTo>
                <a:lnTo>
                  <a:pt x="473834" y="441959"/>
                </a:lnTo>
                <a:lnTo>
                  <a:pt x="468460" y="473709"/>
                </a:lnTo>
                <a:lnTo>
                  <a:pt x="460741" y="480059"/>
                </a:lnTo>
                <a:close/>
              </a:path>
              <a:path w="848994" h="848359">
                <a:moveTo>
                  <a:pt x="562688" y="434339"/>
                </a:moveTo>
                <a:lnTo>
                  <a:pt x="556387" y="434339"/>
                </a:lnTo>
                <a:lnTo>
                  <a:pt x="550479" y="431799"/>
                </a:lnTo>
                <a:lnTo>
                  <a:pt x="504095" y="398779"/>
                </a:lnTo>
                <a:lnTo>
                  <a:pt x="604688" y="398779"/>
                </a:lnTo>
                <a:lnTo>
                  <a:pt x="574139" y="429259"/>
                </a:lnTo>
                <a:lnTo>
                  <a:pt x="568799" y="433069"/>
                </a:lnTo>
                <a:lnTo>
                  <a:pt x="562688" y="434339"/>
                </a:lnTo>
                <a:close/>
              </a:path>
              <a:path w="848994" h="848359">
                <a:moveTo>
                  <a:pt x="19277" y="590549"/>
                </a:moveTo>
                <a:lnTo>
                  <a:pt x="12260" y="589279"/>
                </a:lnTo>
                <a:lnTo>
                  <a:pt x="6150" y="585469"/>
                </a:lnTo>
                <a:lnTo>
                  <a:pt x="1738" y="580389"/>
                </a:lnTo>
                <a:lnTo>
                  <a:pt x="0" y="572769"/>
                </a:lnTo>
                <a:lnTo>
                  <a:pt x="1088" y="566419"/>
                </a:lnTo>
                <a:lnTo>
                  <a:pt x="4720" y="560069"/>
                </a:lnTo>
                <a:lnTo>
                  <a:pt x="10610" y="554989"/>
                </a:lnTo>
                <a:lnTo>
                  <a:pt x="23614" y="549909"/>
                </a:lnTo>
                <a:lnTo>
                  <a:pt x="55668" y="534669"/>
                </a:lnTo>
                <a:lnTo>
                  <a:pt x="96339" y="516889"/>
                </a:lnTo>
                <a:lnTo>
                  <a:pt x="153260" y="492759"/>
                </a:lnTo>
                <a:lnTo>
                  <a:pt x="197840" y="481329"/>
                </a:lnTo>
                <a:lnTo>
                  <a:pt x="229544" y="480059"/>
                </a:lnTo>
                <a:lnTo>
                  <a:pt x="295586" y="488949"/>
                </a:lnTo>
                <a:lnTo>
                  <a:pt x="338371" y="510539"/>
                </a:lnTo>
                <a:lnTo>
                  <a:pt x="345480" y="516889"/>
                </a:lnTo>
                <a:lnTo>
                  <a:pt x="229544" y="516889"/>
                </a:lnTo>
                <a:lnTo>
                  <a:pt x="202512" y="518159"/>
                </a:lnTo>
                <a:lnTo>
                  <a:pt x="182899" y="521969"/>
                </a:lnTo>
                <a:lnTo>
                  <a:pt x="166356" y="527049"/>
                </a:lnTo>
                <a:lnTo>
                  <a:pt x="148535" y="534669"/>
                </a:lnTo>
                <a:lnTo>
                  <a:pt x="111315" y="549909"/>
                </a:lnTo>
                <a:lnTo>
                  <a:pt x="71349" y="567689"/>
                </a:lnTo>
                <a:lnTo>
                  <a:pt x="26408" y="589279"/>
                </a:lnTo>
                <a:lnTo>
                  <a:pt x="19277" y="590549"/>
                </a:lnTo>
                <a:close/>
              </a:path>
              <a:path w="848994" h="848359">
                <a:moveTo>
                  <a:pt x="500398" y="565149"/>
                </a:moveTo>
                <a:lnTo>
                  <a:pt x="431742" y="565149"/>
                </a:lnTo>
                <a:lnTo>
                  <a:pt x="449515" y="553719"/>
                </a:lnTo>
                <a:lnTo>
                  <a:pt x="538504" y="497839"/>
                </a:lnTo>
                <a:lnTo>
                  <a:pt x="541317" y="496569"/>
                </a:lnTo>
                <a:lnTo>
                  <a:pt x="553842" y="490219"/>
                </a:lnTo>
                <a:lnTo>
                  <a:pt x="568368" y="485139"/>
                </a:lnTo>
                <a:lnTo>
                  <a:pt x="584410" y="481329"/>
                </a:lnTo>
                <a:lnTo>
                  <a:pt x="601479" y="480059"/>
                </a:lnTo>
                <a:lnTo>
                  <a:pt x="621286" y="482599"/>
                </a:lnTo>
                <a:lnTo>
                  <a:pt x="637773" y="487679"/>
                </a:lnTo>
                <a:lnTo>
                  <a:pt x="650972" y="495299"/>
                </a:lnTo>
                <a:lnTo>
                  <a:pt x="660919" y="504189"/>
                </a:lnTo>
                <a:lnTo>
                  <a:pt x="723469" y="504189"/>
                </a:lnTo>
                <a:lnTo>
                  <a:pt x="732175" y="507999"/>
                </a:lnTo>
                <a:lnTo>
                  <a:pt x="741423" y="513079"/>
                </a:lnTo>
                <a:lnTo>
                  <a:pt x="746978" y="516889"/>
                </a:lnTo>
                <a:lnTo>
                  <a:pt x="601479" y="516889"/>
                </a:lnTo>
                <a:lnTo>
                  <a:pt x="590455" y="518159"/>
                </a:lnTo>
                <a:lnTo>
                  <a:pt x="578909" y="520699"/>
                </a:lnTo>
                <a:lnTo>
                  <a:pt x="568297" y="524509"/>
                </a:lnTo>
                <a:lnTo>
                  <a:pt x="560073" y="528319"/>
                </a:lnTo>
                <a:lnTo>
                  <a:pt x="558791" y="529589"/>
                </a:lnTo>
                <a:lnTo>
                  <a:pt x="539730" y="541019"/>
                </a:lnTo>
                <a:lnTo>
                  <a:pt x="530439" y="547369"/>
                </a:lnTo>
                <a:lnTo>
                  <a:pt x="500398" y="565149"/>
                </a:lnTo>
                <a:close/>
              </a:path>
              <a:path w="848994" h="848359">
                <a:moveTo>
                  <a:pt x="723469" y="504189"/>
                </a:moveTo>
                <a:lnTo>
                  <a:pt x="660919" y="504189"/>
                </a:lnTo>
                <a:lnTo>
                  <a:pt x="667131" y="501649"/>
                </a:lnTo>
                <a:lnTo>
                  <a:pt x="674093" y="500379"/>
                </a:lnTo>
                <a:lnTo>
                  <a:pt x="681826" y="499109"/>
                </a:lnTo>
                <a:lnTo>
                  <a:pt x="690351" y="497839"/>
                </a:lnTo>
                <a:lnTo>
                  <a:pt x="706619" y="499109"/>
                </a:lnTo>
                <a:lnTo>
                  <a:pt x="720567" y="502919"/>
                </a:lnTo>
                <a:lnTo>
                  <a:pt x="723469" y="504189"/>
                </a:lnTo>
                <a:close/>
              </a:path>
              <a:path w="848994" h="848359">
                <a:moveTo>
                  <a:pt x="598924" y="664209"/>
                </a:moveTo>
                <a:lnTo>
                  <a:pt x="507990" y="664209"/>
                </a:lnTo>
                <a:lnTo>
                  <a:pt x="520807" y="662939"/>
                </a:lnTo>
                <a:lnTo>
                  <a:pt x="531263" y="661669"/>
                </a:lnTo>
                <a:lnTo>
                  <a:pt x="539407" y="659129"/>
                </a:lnTo>
                <a:lnTo>
                  <a:pt x="545285" y="655319"/>
                </a:lnTo>
                <a:lnTo>
                  <a:pt x="551705" y="651509"/>
                </a:lnTo>
                <a:lnTo>
                  <a:pt x="554158" y="646429"/>
                </a:lnTo>
                <a:lnTo>
                  <a:pt x="554158" y="628649"/>
                </a:lnTo>
                <a:lnTo>
                  <a:pt x="520931" y="609599"/>
                </a:lnTo>
                <a:lnTo>
                  <a:pt x="507990" y="608329"/>
                </a:lnTo>
                <a:lnTo>
                  <a:pt x="474084" y="608329"/>
                </a:lnTo>
                <a:lnTo>
                  <a:pt x="437621" y="603249"/>
                </a:lnTo>
                <a:lnTo>
                  <a:pt x="399914" y="595629"/>
                </a:lnTo>
                <a:lnTo>
                  <a:pt x="362275" y="581659"/>
                </a:lnTo>
                <a:lnTo>
                  <a:pt x="360399" y="581659"/>
                </a:lnTo>
                <a:lnTo>
                  <a:pt x="336413" y="561339"/>
                </a:lnTo>
                <a:lnTo>
                  <a:pt x="315504" y="539749"/>
                </a:lnTo>
                <a:lnTo>
                  <a:pt x="284328" y="523239"/>
                </a:lnTo>
                <a:lnTo>
                  <a:pt x="229544" y="516889"/>
                </a:lnTo>
                <a:lnTo>
                  <a:pt x="345480" y="516889"/>
                </a:lnTo>
                <a:lnTo>
                  <a:pt x="363964" y="533399"/>
                </a:lnTo>
                <a:lnTo>
                  <a:pt x="378433" y="548639"/>
                </a:lnTo>
                <a:lnTo>
                  <a:pt x="404709" y="558799"/>
                </a:lnTo>
                <a:lnTo>
                  <a:pt x="418178" y="562609"/>
                </a:lnTo>
                <a:lnTo>
                  <a:pt x="431742" y="565149"/>
                </a:lnTo>
                <a:lnTo>
                  <a:pt x="500398" y="565149"/>
                </a:lnTo>
                <a:lnTo>
                  <a:pt x="498252" y="566419"/>
                </a:lnTo>
                <a:lnTo>
                  <a:pt x="494717" y="568959"/>
                </a:lnTo>
                <a:lnTo>
                  <a:pt x="491255" y="571499"/>
                </a:lnTo>
                <a:lnTo>
                  <a:pt x="507990" y="571499"/>
                </a:lnTo>
                <a:lnTo>
                  <a:pt x="517145" y="572769"/>
                </a:lnTo>
                <a:lnTo>
                  <a:pt x="525880" y="572769"/>
                </a:lnTo>
                <a:lnTo>
                  <a:pt x="534183" y="574039"/>
                </a:lnTo>
                <a:lnTo>
                  <a:pt x="542039" y="576579"/>
                </a:lnTo>
                <a:lnTo>
                  <a:pt x="611645" y="576579"/>
                </a:lnTo>
                <a:lnTo>
                  <a:pt x="577169" y="598169"/>
                </a:lnTo>
                <a:lnTo>
                  <a:pt x="581781" y="604519"/>
                </a:lnTo>
                <a:lnTo>
                  <a:pt x="585447" y="610869"/>
                </a:lnTo>
                <a:lnTo>
                  <a:pt x="588165" y="618489"/>
                </a:lnTo>
                <a:lnTo>
                  <a:pt x="589937" y="626109"/>
                </a:lnTo>
                <a:lnTo>
                  <a:pt x="657306" y="626109"/>
                </a:lnTo>
                <a:lnTo>
                  <a:pt x="598924" y="664209"/>
                </a:lnTo>
                <a:close/>
              </a:path>
              <a:path w="848994" h="848359">
                <a:moveTo>
                  <a:pt x="611645" y="576579"/>
                </a:moveTo>
                <a:lnTo>
                  <a:pt x="542039" y="576579"/>
                </a:lnTo>
                <a:lnTo>
                  <a:pt x="627448" y="523239"/>
                </a:lnTo>
                <a:lnTo>
                  <a:pt x="622538" y="520699"/>
                </a:lnTo>
                <a:lnTo>
                  <a:pt x="616628" y="518159"/>
                </a:lnTo>
                <a:lnTo>
                  <a:pt x="609635" y="516889"/>
                </a:lnTo>
                <a:lnTo>
                  <a:pt x="746978" y="516889"/>
                </a:lnTo>
                <a:lnTo>
                  <a:pt x="751018" y="521969"/>
                </a:lnTo>
                <a:lnTo>
                  <a:pt x="753687" y="525779"/>
                </a:lnTo>
                <a:lnTo>
                  <a:pt x="821798" y="525779"/>
                </a:lnTo>
                <a:lnTo>
                  <a:pt x="830223" y="530859"/>
                </a:lnTo>
                <a:lnTo>
                  <a:pt x="833717" y="534669"/>
                </a:lnTo>
                <a:lnTo>
                  <a:pt x="682632" y="534669"/>
                </a:lnTo>
                <a:lnTo>
                  <a:pt x="667195" y="542289"/>
                </a:lnTo>
                <a:lnTo>
                  <a:pt x="666402" y="542289"/>
                </a:lnTo>
                <a:lnTo>
                  <a:pt x="611645" y="576579"/>
                </a:lnTo>
                <a:close/>
              </a:path>
              <a:path w="848994" h="848359">
                <a:moveTo>
                  <a:pt x="821798" y="525779"/>
                </a:moveTo>
                <a:lnTo>
                  <a:pt x="753687" y="525779"/>
                </a:lnTo>
                <a:lnTo>
                  <a:pt x="764185" y="521969"/>
                </a:lnTo>
                <a:lnTo>
                  <a:pt x="774155" y="519429"/>
                </a:lnTo>
                <a:lnTo>
                  <a:pt x="783612" y="518159"/>
                </a:lnTo>
                <a:lnTo>
                  <a:pt x="792568" y="518159"/>
                </a:lnTo>
                <a:lnTo>
                  <a:pt x="807050" y="519429"/>
                </a:lnTo>
                <a:lnTo>
                  <a:pt x="819691" y="524509"/>
                </a:lnTo>
                <a:lnTo>
                  <a:pt x="821798" y="525779"/>
                </a:lnTo>
                <a:close/>
              </a:path>
              <a:path w="848994" h="848359">
                <a:moveTo>
                  <a:pt x="657306" y="626109"/>
                </a:moveTo>
                <a:lnTo>
                  <a:pt x="589937" y="626109"/>
                </a:lnTo>
                <a:lnTo>
                  <a:pt x="717546" y="542289"/>
                </a:lnTo>
                <a:lnTo>
                  <a:pt x="718340" y="542289"/>
                </a:lnTo>
                <a:lnTo>
                  <a:pt x="714007" y="539749"/>
                </a:lnTo>
                <a:lnTo>
                  <a:pt x="708133" y="537209"/>
                </a:lnTo>
                <a:lnTo>
                  <a:pt x="700364" y="535939"/>
                </a:lnTo>
                <a:lnTo>
                  <a:pt x="690351" y="534669"/>
                </a:lnTo>
                <a:lnTo>
                  <a:pt x="833717" y="534669"/>
                </a:lnTo>
                <a:lnTo>
                  <a:pt x="838375" y="539749"/>
                </a:lnTo>
                <a:lnTo>
                  <a:pt x="845347" y="551179"/>
                </a:lnTo>
                <a:lnTo>
                  <a:pt x="846293" y="554989"/>
                </a:lnTo>
                <a:lnTo>
                  <a:pt x="782612" y="554989"/>
                </a:lnTo>
                <a:lnTo>
                  <a:pt x="770431" y="558799"/>
                </a:lnTo>
                <a:lnTo>
                  <a:pt x="755288" y="565149"/>
                </a:lnTo>
                <a:lnTo>
                  <a:pt x="737095" y="574039"/>
                </a:lnTo>
                <a:lnTo>
                  <a:pt x="657306" y="626109"/>
                </a:lnTo>
                <a:close/>
              </a:path>
              <a:path w="848994" h="848359">
                <a:moveTo>
                  <a:pt x="534894" y="811529"/>
                </a:moveTo>
                <a:lnTo>
                  <a:pt x="445790" y="811529"/>
                </a:lnTo>
                <a:lnTo>
                  <a:pt x="459803" y="808989"/>
                </a:lnTo>
                <a:lnTo>
                  <a:pt x="472749" y="803909"/>
                </a:lnTo>
                <a:lnTo>
                  <a:pt x="485466" y="797559"/>
                </a:lnTo>
                <a:lnTo>
                  <a:pt x="498534" y="789939"/>
                </a:lnTo>
                <a:lnTo>
                  <a:pt x="512535" y="781049"/>
                </a:lnTo>
                <a:lnTo>
                  <a:pt x="540151" y="764539"/>
                </a:lnTo>
                <a:lnTo>
                  <a:pt x="589646" y="732789"/>
                </a:lnTo>
                <a:lnTo>
                  <a:pt x="649837" y="693419"/>
                </a:lnTo>
                <a:lnTo>
                  <a:pt x="709542" y="655319"/>
                </a:lnTo>
                <a:lnTo>
                  <a:pt x="782758" y="607059"/>
                </a:lnTo>
                <a:lnTo>
                  <a:pt x="793670" y="598169"/>
                </a:lnTo>
                <a:lnTo>
                  <a:pt x="801928" y="590549"/>
                </a:lnTo>
                <a:lnTo>
                  <a:pt x="807724" y="582929"/>
                </a:lnTo>
                <a:lnTo>
                  <a:pt x="811179" y="577849"/>
                </a:lnTo>
                <a:lnTo>
                  <a:pt x="814209" y="570229"/>
                </a:lnTo>
                <a:lnTo>
                  <a:pt x="813921" y="567689"/>
                </a:lnTo>
                <a:lnTo>
                  <a:pt x="809232" y="562609"/>
                </a:lnTo>
                <a:lnTo>
                  <a:pt x="806058" y="557529"/>
                </a:lnTo>
                <a:lnTo>
                  <a:pt x="802451" y="554989"/>
                </a:lnTo>
                <a:lnTo>
                  <a:pt x="846293" y="554989"/>
                </a:lnTo>
                <a:lnTo>
                  <a:pt x="848816" y="565149"/>
                </a:lnTo>
                <a:lnTo>
                  <a:pt x="848742" y="579119"/>
                </a:lnTo>
                <a:lnTo>
                  <a:pt x="829087" y="615949"/>
                </a:lnTo>
                <a:lnTo>
                  <a:pt x="777196" y="655319"/>
                </a:lnTo>
                <a:lnTo>
                  <a:pt x="729561" y="685799"/>
                </a:lnTo>
                <a:lnTo>
                  <a:pt x="671045" y="723899"/>
                </a:lnTo>
                <a:lnTo>
                  <a:pt x="611706" y="763269"/>
                </a:lnTo>
                <a:lnTo>
                  <a:pt x="561601" y="795019"/>
                </a:lnTo>
                <a:lnTo>
                  <a:pt x="534894" y="811529"/>
                </a:lnTo>
                <a:close/>
              </a:path>
              <a:path w="848994" h="848359">
                <a:moveTo>
                  <a:pt x="521648" y="701039"/>
                </a:moveTo>
                <a:lnTo>
                  <a:pt x="411039" y="701039"/>
                </a:lnTo>
                <a:lnTo>
                  <a:pt x="370909" y="698499"/>
                </a:lnTo>
                <a:lnTo>
                  <a:pt x="331996" y="692149"/>
                </a:lnTo>
                <a:lnTo>
                  <a:pt x="302578" y="684529"/>
                </a:lnTo>
                <a:lnTo>
                  <a:pt x="284512" y="680719"/>
                </a:lnTo>
                <a:lnTo>
                  <a:pt x="279462" y="675639"/>
                </a:lnTo>
                <a:lnTo>
                  <a:pt x="277659" y="669289"/>
                </a:lnTo>
                <a:lnTo>
                  <a:pt x="275928" y="662939"/>
                </a:lnTo>
                <a:lnTo>
                  <a:pt x="277731" y="655319"/>
                </a:lnTo>
                <a:lnTo>
                  <a:pt x="287109" y="646429"/>
                </a:lnTo>
                <a:lnTo>
                  <a:pt x="293962" y="645159"/>
                </a:lnTo>
                <a:lnTo>
                  <a:pt x="300310" y="646429"/>
                </a:lnTo>
                <a:lnTo>
                  <a:pt x="340418" y="655319"/>
                </a:lnTo>
                <a:lnTo>
                  <a:pt x="376574" y="661669"/>
                </a:lnTo>
                <a:lnTo>
                  <a:pt x="411039" y="664209"/>
                </a:lnTo>
                <a:lnTo>
                  <a:pt x="598924" y="664209"/>
                </a:lnTo>
                <a:lnTo>
                  <a:pt x="561948" y="688339"/>
                </a:lnTo>
                <a:lnTo>
                  <a:pt x="560433" y="689609"/>
                </a:lnTo>
                <a:lnTo>
                  <a:pt x="558702" y="690879"/>
                </a:lnTo>
                <a:lnTo>
                  <a:pt x="556899" y="690879"/>
                </a:lnTo>
                <a:lnTo>
                  <a:pt x="546122" y="695959"/>
                </a:lnTo>
                <a:lnTo>
                  <a:pt x="534365" y="698499"/>
                </a:lnTo>
                <a:lnTo>
                  <a:pt x="521648" y="701039"/>
                </a:lnTo>
                <a:close/>
              </a:path>
              <a:path w="848994" h="848359">
                <a:moveTo>
                  <a:pt x="112467" y="787399"/>
                </a:moveTo>
                <a:lnTo>
                  <a:pt x="105325" y="787399"/>
                </a:lnTo>
                <a:lnTo>
                  <a:pt x="93279" y="782319"/>
                </a:lnTo>
                <a:lnTo>
                  <a:pt x="89383" y="775969"/>
                </a:lnTo>
                <a:lnTo>
                  <a:pt x="88950" y="761999"/>
                </a:lnTo>
                <a:lnTo>
                  <a:pt x="92341" y="755649"/>
                </a:lnTo>
                <a:lnTo>
                  <a:pt x="98112" y="753109"/>
                </a:lnTo>
                <a:lnTo>
                  <a:pt x="143846" y="723899"/>
                </a:lnTo>
                <a:lnTo>
                  <a:pt x="143918" y="722629"/>
                </a:lnTo>
                <a:lnTo>
                  <a:pt x="164252" y="712469"/>
                </a:lnTo>
                <a:lnTo>
                  <a:pt x="174798" y="708659"/>
                </a:lnTo>
                <a:lnTo>
                  <a:pt x="185974" y="707389"/>
                </a:lnTo>
                <a:lnTo>
                  <a:pt x="197488" y="707389"/>
                </a:lnTo>
                <a:lnTo>
                  <a:pt x="209166" y="709929"/>
                </a:lnTo>
                <a:lnTo>
                  <a:pt x="221275" y="715009"/>
                </a:lnTo>
                <a:lnTo>
                  <a:pt x="234089" y="720089"/>
                </a:lnTo>
                <a:lnTo>
                  <a:pt x="281369" y="744219"/>
                </a:lnTo>
                <a:lnTo>
                  <a:pt x="187994" y="744219"/>
                </a:lnTo>
                <a:lnTo>
                  <a:pt x="183270" y="745489"/>
                </a:lnTo>
                <a:lnTo>
                  <a:pt x="177903" y="746759"/>
                </a:lnTo>
                <a:lnTo>
                  <a:pt x="171469" y="749299"/>
                </a:lnTo>
                <a:lnTo>
                  <a:pt x="118021" y="783589"/>
                </a:lnTo>
                <a:lnTo>
                  <a:pt x="112467" y="787399"/>
                </a:lnTo>
                <a:close/>
              </a:path>
              <a:path w="848994" h="848359">
                <a:moveTo>
                  <a:pt x="448920" y="848359"/>
                </a:moveTo>
                <a:lnTo>
                  <a:pt x="425611" y="848359"/>
                </a:lnTo>
                <a:lnTo>
                  <a:pt x="399651" y="842009"/>
                </a:lnTo>
                <a:lnTo>
                  <a:pt x="370931" y="830579"/>
                </a:lnTo>
                <a:lnTo>
                  <a:pt x="340565" y="816609"/>
                </a:lnTo>
                <a:lnTo>
                  <a:pt x="217425" y="753109"/>
                </a:lnTo>
                <a:lnTo>
                  <a:pt x="207318" y="749299"/>
                </a:lnTo>
                <a:lnTo>
                  <a:pt x="199328" y="745489"/>
                </a:lnTo>
                <a:lnTo>
                  <a:pt x="193028" y="744219"/>
                </a:lnTo>
                <a:lnTo>
                  <a:pt x="281369" y="744219"/>
                </a:lnTo>
                <a:lnTo>
                  <a:pt x="357695" y="783589"/>
                </a:lnTo>
                <a:lnTo>
                  <a:pt x="386801" y="797559"/>
                </a:lnTo>
                <a:lnTo>
                  <a:pt x="410269" y="807719"/>
                </a:lnTo>
                <a:lnTo>
                  <a:pt x="429605" y="811529"/>
                </a:lnTo>
                <a:lnTo>
                  <a:pt x="534894" y="811529"/>
                </a:lnTo>
                <a:lnTo>
                  <a:pt x="503806" y="830579"/>
                </a:lnTo>
                <a:lnTo>
                  <a:pt x="487896" y="838199"/>
                </a:lnTo>
                <a:lnTo>
                  <a:pt x="469686" y="844549"/>
                </a:lnTo>
                <a:lnTo>
                  <a:pt x="448920" y="848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150339" y="7237145"/>
            <a:ext cx="681990" cy="790575"/>
            <a:chOff x="10150339" y="7237145"/>
            <a:chExt cx="681990" cy="790575"/>
          </a:xfrm>
        </p:grpSpPr>
        <p:sp>
          <p:nvSpPr>
            <p:cNvPr id="8" name="object 8"/>
            <p:cNvSpPr/>
            <p:nvPr/>
          </p:nvSpPr>
          <p:spPr>
            <a:xfrm>
              <a:off x="10150335" y="7237158"/>
              <a:ext cx="681990" cy="790575"/>
            </a:xfrm>
            <a:custGeom>
              <a:avLst/>
              <a:gdLst/>
              <a:ahLst/>
              <a:cxnLst/>
              <a:rect l="l" t="t" r="r" b="b"/>
              <a:pathLst>
                <a:path w="681990" h="790575">
                  <a:moveTo>
                    <a:pt x="407314" y="5575"/>
                  </a:moveTo>
                  <a:lnTo>
                    <a:pt x="401739" y="0"/>
                  </a:lnTo>
                  <a:lnTo>
                    <a:pt x="388099" y="0"/>
                  </a:lnTo>
                  <a:lnTo>
                    <a:pt x="382511" y="5575"/>
                  </a:lnTo>
                  <a:lnTo>
                    <a:pt x="382511" y="80594"/>
                  </a:lnTo>
                  <a:lnTo>
                    <a:pt x="382511" y="87414"/>
                  </a:lnTo>
                  <a:lnTo>
                    <a:pt x="388099" y="92989"/>
                  </a:lnTo>
                  <a:lnTo>
                    <a:pt x="401739" y="92989"/>
                  </a:lnTo>
                  <a:lnTo>
                    <a:pt x="407314" y="87414"/>
                  </a:lnTo>
                  <a:lnTo>
                    <a:pt x="407314" y="5575"/>
                  </a:lnTo>
                  <a:close/>
                </a:path>
                <a:path w="681990" h="790575">
                  <a:moveTo>
                    <a:pt x="551599" y="239179"/>
                  </a:moveTo>
                  <a:lnTo>
                    <a:pt x="526961" y="213880"/>
                  </a:lnTo>
                  <a:lnTo>
                    <a:pt x="526961" y="238683"/>
                  </a:lnTo>
                  <a:lnTo>
                    <a:pt x="446366" y="294474"/>
                  </a:lnTo>
                  <a:lnTo>
                    <a:pt x="477367" y="384365"/>
                  </a:lnTo>
                  <a:lnTo>
                    <a:pt x="396773" y="328574"/>
                  </a:lnTo>
                  <a:lnTo>
                    <a:pt x="352894" y="358952"/>
                  </a:lnTo>
                  <a:lnTo>
                    <a:pt x="316179" y="384365"/>
                  </a:lnTo>
                  <a:lnTo>
                    <a:pt x="347179" y="294474"/>
                  </a:lnTo>
                  <a:lnTo>
                    <a:pt x="266585" y="238683"/>
                  </a:lnTo>
                  <a:lnTo>
                    <a:pt x="365772" y="238683"/>
                  </a:lnTo>
                  <a:lnTo>
                    <a:pt x="396773" y="148780"/>
                  </a:lnTo>
                  <a:lnTo>
                    <a:pt x="427774" y="238683"/>
                  </a:lnTo>
                  <a:lnTo>
                    <a:pt x="526961" y="238683"/>
                  </a:lnTo>
                  <a:lnTo>
                    <a:pt x="526961" y="213880"/>
                  </a:lnTo>
                  <a:lnTo>
                    <a:pt x="445135" y="213880"/>
                  </a:lnTo>
                  <a:lnTo>
                    <a:pt x="420331" y="140728"/>
                  </a:lnTo>
                  <a:lnTo>
                    <a:pt x="416560" y="133921"/>
                  </a:lnTo>
                  <a:lnTo>
                    <a:pt x="411111" y="128638"/>
                  </a:lnTo>
                  <a:lnTo>
                    <a:pt x="404380" y="125209"/>
                  </a:lnTo>
                  <a:lnTo>
                    <a:pt x="396773" y="123990"/>
                  </a:lnTo>
                  <a:lnTo>
                    <a:pt x="389166" y="125209"/>
                  </a:lnTo>
                  <a:lnTo>
                    <a:pt x="348411" y="213880"/>
                  </a:lnTo>
                  <a:lnTo>
                    <a:pt x="266585" y="213880"/>
                  </a:lnTo>
                  <a:lnTo>
                    <a:pt x="256946" y="215836"/>
                  </a:lnTo>
                  <a:lnTo>
                    <a:pt x="249072" y="221170"/>
                  </a:lnTo>
                  <a:lnTo>
                    <a:pt x="243738" y="229044"/>
                  </a:lnTo>
                  <a:lnTo>
                    <a:pt x="241782" y="238683"/>
                  </a:lnTo>
                  <a:lnTo>
                    <a:pt x="241782" y="247357"/>
                  </a:lnTo>
                  <a:lnTo>
                    <a:pt x="246126" y="254800"/>
                  </a:lnTo>
                  <a:lnTo>
                    <a:pt x="252945" y="259143"/>
                  </a:lnTo>
                  <a:lnTo>
                    <a:pt x="317423" y="303771"/>
                  </a:lnTo>
                  <a:lnTo>
                    <a:pt x="292620" y="376313"/>
                  </a:lnTo>
                  <a:lnTo>
                    <a:pt x="291452" y="384238"/>
                  </a:lnTo>
                  <a:lnTo>
                    <a:pt x="291465" y="384365"/>
                  </a:lnTo>
                  <a:lnTo>
                    <a:pt x="310603" y="409168"/>
                  </a:lnTo>
                  <a:lnTo>
                    <a:pt x="321132" y="409168"/>
                  </a:lnTo>
                  <a:lnTo>
                    <a:pt x="326097" y="407924"/>
                  </a:lnTo>
                  <a:lnTo>
                    <a:pt x="330441" y="404825"/>
                  </a:lnTo>
                  <a:lnTo>
                    <a:pt x="396773" y="358952"/>
                  </a:lnTo>
                  <a:lnTo>
                    <a:pt x="433031" y="384365"/>
                  </a:lnTo>
                  <a:lnTo>
                    <a:pt x="463105" y="405447"/>
                  </a:lnTo>
                  <a:lnTo>
                    <a:pt x="467448" y="408546"/>
                  </a:lnTo>
                  <a:lnTo>
                    <a:pt x="472414" y="409790"/>
                  </a:lnTo>
                  <a:lnTo>
                    <a:pt x="482333" y="409790"/>
                  </a:lnTo>
                  <a:lnTo>
                    <a:pt x="487908" y="407924"/>
                  </a:lnTo>
                  <a:lnTo>
                    <a:pt x="492252" y="404825"/>
                  </a:lnTo>
                  <a:lnTo>
                    <a:pt x="497789" y="398983"/>
                  </a:lnTo>
                  <a:lnTo>
                    <a:pt x="501230" y="392036"/>
                  </a:lnTo>
                  <a:lnTo>
                    <a:pt x="502361" y="384517"/>
                  </a:lnTo>
                  <a:lnTo>
                    <a:pt x="500926" y="376936"/>
                  </a:lnTo>
                  <a:lnTo>
                    <a:pt x="476123" y="304393"/>
                  </a:lnTo>
                  <a:lnTo>
                    <a:pt x="541223" y="259143"/>
                  </a:lnTo>
                  <a:lnTo>
                    <a:pt x="546773" y="253644"/>
                  </a:lnTo>
                  <a:lnTo>
                    <a:pt x="550291" y="246811"/>
                  </a:lnTo>
                  <a:lnTo>
                    <a:pt x="551599" y="239179"/>
                  </a:lnTo>
                  <a:close/>
                </a:path>
                <a:path w="681990" h="790575">
                  <a:moveTo>
                    <a:pt x="681951" y="477367"/>
                  </a:moveTo>
                  <a:lnTo>
                    <a:pt x="679018" y="462927"/>
                  </a:lnTo>
                  <a:lnTo>
                    <a:pt x="671029" y="451091"/>
                  </a:lnTo>
                  <a:lnTo>
                    <a:pt x="659206" y="443103"/>
                  </a:lnTo>
                  <a:lnTo>
                    <a:pt x="657161" y="442696"/>
                  </a:lnTo>
                  <a:lnTo>
                    <a:pt x="657161" y="470547"/>
                  </a:lnTo>
                  <a:lnTo>
                    <a:pt x="657161" y="484187"/>
                  </a:lnTo>
                  <a:lnTo>
                    <a:pt x="651573" y="489762"/>
                  </a:lnTo>
                  <a:lnTo>
                    <a:pt x="601357" y="489762"/>
                  </a:lnTo>
                  <a:lnTo>
                    <a:pt x="601357" y="544004"/>
                  </a:lnTo>
                  <a:lnTo>
                    <a:pt x="599681" y="556450"/>
                  </a:lnTo>
                  <a:lnTo>
                    <a:pt x="592061" y="567258"/>
                  </a:lnTo>
                  <a:lnTo>
                    <a:pt x="365150" y="768743"/>
                  </a:lnTo>
                  <a:lnTo>
                    <a:pt x="111594" y="768743"/>
                  </a:lnTo>
                  <a:lnTo>
                    <a:pt x="111594" y="621817"/>
                  </a:lnTo>
                  <a:lnTo>
                    <a:pt x="143205" y="621817"/>
                  </a:lnTo>
                  <a:lnTo>
                    <a:pt x="195287" y="514565"/>
                  </a:lnTo>
                  <a:lnTo>
                    <a:pt x="242404" y="514565"/>
                  </a:lnTo>
                  <a:lnTo>
                    <a:pt x="242404" y="622439"/>
                  </a:lnTo>
                  <a:lnTo>
                    <a:pt x="242404" y="624916"/>
                  </a:lnTo>
                  <a:lnTo>
                    <a:pt x="305689" y="659015"/>
                  </a:lnTo>
                  <a:lnTo>
                    <a:pt x="370116" y="693737"/>
                  </a:lnTo>
                  <a:lnTo>
                    <a:pt x="554863" y="525716"/>
                  </a:lnTo>
                  <a:lnTo>
                    <a:pt x="559828" y="520763"/>
                  </a:lnTo>
                  <a:lnTo>
                    <a:pt x="566648" y="518287"/>
                  </a:lnTo>
                  <a:lnTo>
                    <a:pt x="579043" y="518287"/>
                  </a:lnTo>
                  <a:lnTo>
                    <a:pt x="583996" y="520141"/>
                  </a:lnTo>
                  <a:lnTo>
                    <a:pt x="588340" y="522617"/>
                  </a:lnTo>
                  <a:lnTo>
                    <a:pt x="597471" y="532041"/>
                  </a:lnTo>
                  <a:lnTo>
                    <a:pt x="601357" y="544004"/>
                  </a:lnTo>
                  <a:lnTo>
                    <a:pt x="601357" y="489762"/>
                  </a:lnTo>
                  <a:lnTo>
                    <a:pt x="529450" y="489762"/>
                  </a:lnTo>
                  <a:lnTo>
                    <a:pt x="529450" y="514565"/>
                  </a:lnTo>
                  <a:lnTo>
                    <a:pt x="525360" y="518287"/>
                  </a:lnTo>
                  <a:lnTo>
                    <a:pt x="403593" y="629259"/>
                  </a:lnTo>
                  <a:lnTo>
                    <a:pt x="440169" y="567258"/>
                  </a:lnTo>
                  <a:lnTo>
                    <a:pt x="445173" y="555701"/>
                  </a:lnTo>
                  <a:lnTo>
                    <a:pt x="447154" y="544004"/>
                  </a:lnTo>
                  <a:lnTo>
                    <a:pt x="447090" y="541845"/>
                  </a:lnTo>
                  <a:lnTo>
                    <a:pt x="446366" y="531431"/>
                  </a:lnTo>
                  <a:lnTo>
                    <a:pt x="442645" y="519518"/>
                  </a:lnTo>
                  <a:lnTo>
                    <a:pt x="442036" y="517664"/>
                  </a:lnTo>
                  <a:lnTo>
                    <a:pt x="441413" y="516420"/>
                  </a:lnTo>
                  <a:lnTo>
                    <a:pt x="440169" y="514565"/>
                  </a:lnTo>
                  <a:lnTo>
                    <a:pt x="529450" y="514565"/>
                  </a:lnTo>
                  <a:lnTo>
                    <a:pt x="529450" y="489762"/>
                  </a:lnTo>
                  <a:lnTo>
                    <a:pt x="422592" y="489762"/>
                  </a:lnTo>
                  <a:lnTo>
                    <a:pt x="422592" y="542810"/>
                  </a:lnTo>
                  <a:lnTo>
                    <a:pt x="419087" y="554863"/>
                  </a:lnTo>
                  <a:lnTo>
                    <a:pt x="375246" y="629259"/>
                  </a:lnTo>
                  <a:lnTo>
                    <a:pt x="357720" y="659015"/>
                  </a:lnTo>
                  <a:lnTo>
                    <a:pt x="311213" y="634212"/>
                  </a:lnTo>
                  <a:lnTo>
                    <a:pt x="370116" y="527583"/>
                  </a:lnTo>
                  <a:lnTo>
                    <a:pt x="373837" y="521385"/>
                  </a:lnTo>
                  <a:lnTo>
                    <a:pt x="379412" y="517042"/>
                  </a:lnTo>
                  <a:lnTo>
                    <a:pt x="385610" y="514565"/>
                  </a:lnTo>
                  <a:lnTo>
                    <a:pt x="403593" y="514565"/>
                  </a:lnTo>
                  <a:lnTo>
                    <a:pt x="414032" y="521030"/>
                  </a:lnTo>
                  <a:lnTo>
                    <a:pt x="420636" y="530987"/>
                  </a:lnTo>
                  <a:lnTo>
                    <a:pt x="422592" y="542810"/>
                  </a:lnTo>
                  <a:lnTo>
                    <a:pt x="422592" y="489762"/>
                  </a:lnTo>
                  <a:lnTo>
                    <a:pt x="349034" y="489762"/>
                  </a:lnTo>
                  <a:lnTo>
                    <a:pt x="349034" y="514565"/>
                  </a:lnTo>
                  <a:lnTo>
                    <a:pt x="349034" y="515188"/>
                  </a:lnTo>
                  <a:lnTo>
                    <a:pt x="348411" y="515188"/>
                  </a:lnTo>
                  <a:lnTo>
                    <a:pt x="348411" y="515797"/>
                  </a:lnTo>
                  <a:lnTo>
                    <a:pt x="289521" y="622439"/>
                  </a:lnTo>
                  <a:lnTo>
                    <a:pt x="267195" y="610031"/>
                  </a:lnTo>
                  <a:lnTo>
                    <a:pt x="267195" y="514565"/>
                  </a:lnTo>
                  <a:lnTo>
                    <a:pt x="349034" y="514565"/>
                  </a:lnTo>
                  <a:lnTo>
                    <a:pt x="349034" y="489762"/>
                  </a:lnTo>
                  <a:lnTo>
                    <a:pt x="141973" y="489762"/>
                  </a:lnTo>
                  <a:lnTo>
                    <a:pt x="136385" y="484187"/>
                  </a:lnTo>
                  <a:lnTo>
                    <a:pt x="136385" y="470547"/>
                  </a:lnTo>
                  <a:lnTo>
                    <a:pt x="141973" y="464959"/>
                  </a:lnTo>
                  <a:lnTo>
                    <a:pt x="651573" y="464959"/>
                  </a:lnTo>
                  <a:lnTo>
                    <a:pt x="657161" y="470547"/>
                  </a:lnTo>
                  <a:lnTo>
                    <a:pt x="657161" y="442696"/>
                  </a:lnTo>
                  <a:lnTo>
                    <a:pt x="644753" y="440169"/>
                  </a:lnTo>
                  <a:lnTo>
                    <a:pt x="148793" y="440169"/>
                  </a:lnTo>
                  <a:lnTo>
                    <a:pt x="114528" y="462927"/>
                  </a:lnTo>
                  <a:lnTo>
                    <a:pt x="111594" y="477367"/>
                  </a:lnTo>
                  <a:lnTo>
                    <a:pt x="114109" y="489762"/>
                  </a:lnTo>
                  <a:lnTo>
                    <a:pt x="114528" y="491807"/>
                  </a:lnTo>
                  <a:lnTo>
                    <a:pt x="122516" y="503631"/>
                  </a:lnTo>
                  <a:lnTo>
                    <a:pt x="134340" y="511632"/>
                  </a:lnTo>
                  <a:lnTo>
                    <a:pt x="148793" y="514565"/>
                  </a:lnTo>
                  <a:lnTo>
                    <a:pt x="167386" y="514565"/>
                  </a:lnTo>
                  <a:lnTo>
                    <a:pt x="127711" y="597014"/>
                  </a:lnTo>
                  <a:lnTo>
                    <a:pt x="111594" y="597014"/>
                  </a:lnTo>
                  <a:lnTo>
                    <a:pt x="111594" y="582752"/>
                  </a:lnTo>
                  <a:lnTo>
                    <a:pt x="109639" y="573125"/>
                  </a:lnTo>
                  <a:lnTo>
                    <a:pt x="104305" y="565238"/>
                  </a:lnTo>
                  <a:lnTo>
                    <a:pt x="96418" y="559917"/>
                  </a:lnTo>
                  <a:lnTo>
                    <a:pt x="86791" y="557961"/>
                  </a:lnTo>
                  <a:lnTo>
                    <a:pt x="86791" y="582752"/>
                  </a:lnTo>
                  <a:lnTo>
                    <a:pt x="86791" y="597014"/>
                  </a:lnTo>
                  <a:lnTo>
                    <a:pt x="86791" y="768743"/>
                  </a:lnTo>
                  <a:lnTo>
                    <a:pt x="24790" y="768743"/>
                  </a:lnTo>
                  <a:lnTo>
                    <a:pt x="24790" y="582752"/>
                  </a:lnTo>
                  <a:lnTo>
                    <a:pt x="86791" y="582752"/>
                  </a:lnTo>
                  <a:lnTo>
                    <a:pt x="86791" y="557961"/>
                  </a:lnTo>
                  <a:lnTo>
                    <a:pt x="24790" y="557961"/>
                  </a:lnTo>
                  <a:lnTo>
                    <a:pt x="15163" y="559917"/>
                  </a:lnTo>
                  <a:lnTo>
                    <a:pt x="7277" y="565238"/>
                  </a:lnTo>
                  <a:lnTo>
                    <a:pt x="1955" y="573125"/>
                  </a:lnTo>
                  <a:lnTo>
                    <a:pt x="0" y="582752"/>
                  </a:lnTo>
                  <a:lnTo>
                    <a:pt x="0" y="768743"/>
                  </a:lnTo>
                  <a:lnTo>
                    <a:pt x="1955" y="778370"/>
                  </a:lnTo>
                  <a:lnTo>
                    <a:pt x="7277" y="786257"/>
                  </a:lnTo>
                  <a:lnTo>
                    <a:pt x="13652" y="790575"/>
                  </a:lnTo>
                  <a:lnTo>
                    <a:pt x="378053" y="790575"/>
                  </a:lnTo>
                  <a:lnTo>
                    <a:pt x="381279" y="787349"/>
                  </a:lnTo>
                  <a:lnTo>
                    <a:pt x="608177" y="585863"/>
                  </a:lnTo>
                  <a:lnTo>
                    <a:pt x="616394" y="576630"/>
                  </a:lnTo>
                  <a:lnTo>
                    <a:pt x="622287" y="565937"/>
                  </a:lnTo>
                  <a:lnTo>
                    <a:pt x="625614" y="554215"/>
                  </a:lnTo>
                  <a:lnTo>
                    <a:pt x="626160" y="541845"/>
                  </a:lnTo>
                  <a:lnTo>
                    <a:pt x="624776" y="534174"/>
                  </a:lnTo>
                  <a:lnTo>
                    <a:pt x="622515" y="527037"/>
                  </a:lnTo>
                  <a:lnTo>
                    <a:pt x="619442" y="520484"/>
                  </a:lnTo>
                  <a:lnTo>
                    <a:pt x="615619" y="514565"/>
                  </a:lnTo>
                  <a:lnTo>
                    <a:pt x="644753" y="514565"/>
                  </a:lnTo>
                  <a:lnTo>
                    <a:pt x="659206" y="511632"/>
                  </a:lnTo>
                  <a:lnTo>
                    <a:pt x="671029" y="503631"/>
                  </a:lnTo>
                  <a:lnTo>
                    <a:pt x="679018" y="491807"/>
                  </a:lnTo>
                  <a:lnTo>
                    <a:pt x="681951" y="477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8107" y="7312161"/>
              <a:ext cx="83694" cy="830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9328" y="7312161"/>
              <a:ext cx="84314" cy="8307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16000" y="968438"/>
            <a:ext cx="10741025" cy="14922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650"/>
              </a:spcBef>
            </a:pPr>
            <a:r>
              <a:rPr sz="5000" b="1" spc="229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nu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880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d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63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400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204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484" dirty="0">
                <a:solidFill>
                  <a:srgbClr val="01014A"/>
                </a:solidFill>
                <a:latin typeface="Trebuchet MS"/>
                <a:cs typeface="Trebuchet MS"/>
              </a:rPr>
              <a:t>y</a:t>
            </a:r>
            <a:r>
              <a:rPr sz="5000" b="1" spc="-405" dirty="0">
                <a:solidFill>
                  <a:srgbClr val="01014A"/>
                </a:solidFill>
                <a:latin typeface="Trebuchet MS"/>
                <a:cs typeface="Trebuchet MS"/>
              </a:rPr>
              <a:t>,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345" dirty="0">
                <a:solidFill>
                  <a:srgbClr val="01014A"/>
                </a:solidFill>
                <a:latin typeface="Trebuchet MS"/>
                <a:cs typeface="Trebuchet MS"/>
              </a:rPr>
              <a:t>y  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90" dirty="0">
                <a:solidFill>
                  <a:srgbClr val="01014A"/>
                </a:solidFill>
                <a:latin typeface="Trebuchet MS"/>
                <a:cs typeface="Trebuchet MS"/>
              </a:rPr>
              <a:t>d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170" dirty="0">
                <a:solidFill>
                  <a:srgbClr val="01014A"/>
                </a:solidFill>
                <a:latin typeface="Trebuchet MS"/>
                <a:cs typeface="Trebuchet MS"/>
              </a:rPr>
              <a:t>x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0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-50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0726" y="3213873"/>
            <a:ext cx="3037840" cy="91313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b="1" spc="185" dirty="0">
                <a:latin typeface="Trebuchet MS"/>
                <a:cs typeface="Trebuchet MS"/>
              </a:rPr>
              <a:t>Employment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50" dirty="0">
                <a:latin typeface="Lucida Sans Unicode"/>
                <a:cs typeface="Lucida Sans Unicode"/>
              </a:rPr>
              <a:t>Recruitment</a:t>
            </a:r>
            <a:r>
              <a:rPr sz="2400" spc="-150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of</a:t>
            </a:r>
            <a:r>
              <a:rPr sz="2400" spc="-145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staff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91825" y="6927743"/>
            <a:ext cx="2622550" cy="91313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b="1" spc="365" dirty="0">
                <a:latin typeface="Trebuchet MS"/>
                <a:cs typeface="Trebuchet MS"/>
              </a:rPr>
              <a:t>C</a:t>
            </a:r>
            <a:r>
              <a:rPr sz="2400" b="1" spc="170" dirty="0">
                <a:latin typeface="Trebuchet MS"/>
                <a:cs typeface="Trebuchet MS"/>
              </a:rPr>
              <a:t>o</a:t>
            </a:r>
            <a:r>
              <a:rPr sz="2400" b="1" spc="200" dirty="0">
                <a:latin typeface="Trebuchet MS"/>
                <a:cs typeface="Trebuchet MS"/>
              </a:rPr>
              <a:t>n</a:t>
            </a:r>
            <a:r>
              <a:rPr sz="2400" b="1" spc="235" dirty="0">
                <a:latin typeface="Trebuchet MS"/>
                <a:cs typeface="Trebuchet MS"/>
              </a:rPr>
              <a:t>d</a:t>
            </a:r>
            <a:r>
              <a:rPr sz="2400" b="1" spc="200" dirty="0">
                <a:latin typeface="Trebuchet MS"/>
                <a:cs typeface="Trebuchet MS"/>
              </a:rPr>
              <a:t>u</a:t>
            </a:r>
            <a:r>
              <a:rPr sz="2400" b="1" spc="225" dirty="0">
                <a:latin typeface="Trebuchet MS"/>
                <a:cs typeface="Trebuchet MS"/>
              </a:rPr>
              <a:t>c</a:t>
            </a:r>
            <a:r>
              <a:rPr sz="2400" b="1" spc="25" dirty="0">
                <a:latin typeface="Trebuchet MS"/>
                <a:cs typeface="Trebuchet MS"/>
              </a:rPr>
              <a:t>t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o</a:t>
            </a:r>
            <a:r>
              <a:rPr sz="2400" b="1" spc="-20" dirty="0">
                <a:latin typeface="Trebuchet MS"/>
                <a:cs typeface="Trebuchet MS"/>
              </a:rPr>
              <a:t>f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s</a:t>
            </a:r>
            <a:r>
              <a:rPr sz="2400" b="1" spc="20" dirty="0">
                <a:latin typeface="Trebuchet MS"/>
                <a:cs typeface="Trebuchet MS"/>
              </a:rPr>
              <a:t>t</a:t>
            </a:r>
            <a:r>
              <a:rPr sz="2400" b="1" spc="350" dirty="0">
                <a:latin typeface="Trebuchet MS"/>
                <a:cs typeface="Trebuchet MS"/>
              </a:rPr>
              <a:t>a</a:t>
            </a:r>
            <a:r>
              <a:rPr sz="2400" b="1" spc="-25" dirty="0">
                <a:latin typeface="Trebuchet MS"/>
                <a:cs typeface="Trebuchet MS"/>
              </a:rPr>
              <a:t>f</a:t>
            </a:r>
            <a:r>
              <a:rPr sz="2400" b="1" spc="-20" dirty="0">
                <a:latin typeface="Trebuchet MS"/>
                <a:cs typeface="Trebuchet MS"/>
              </a:rPr>
              <a:t>f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40" dirty="0">
                <a:latin typeface="Lucida Sans Unicode"/>
                <a:cs typeface="Lucida Sans Unicode"/>
              </a:rPr>
              <a:t>Staff</a:t>
            </a:r>
            <a:r>
              <a:rPr sz="2400" spc="-170" dirty="0">
                <a:latin typeface="Lucida Sans Unicode"/>
                <a:cs typeface="Lucida Sans Unicode"/>
              </a:rPr>
              <a:t> </a:t>
            </a:r>
            <a:r>
              <a:rPr sz="2400" spc="55" dirty="0">
                <a:latin typeface="Lucida Sans Unicode"/>
                <a:cs typeface="Lucida Sans Unicode"/>
              </a:rPr>
              <a:t>Appraoisals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768402" y="3331213"/>
            <a:ext cx="1323340" cy="1323340"/>
            <a:chOff x="9768402" y="3331213"/>
            <a:chExt cx="1323340" cy="1323340"/>
          </a:xfrm>
        </p:grpSpPr>
        <p:sp>
          <p:nvSpPr>
            <p:cNvPr id="15" name="object 15"/>
            <p:cNvSpPr/>
            <p:nvPr/>
          </p:nvSpPr>
          <p:spPr>
            <a:xfrm>
              <a:off x="9768402" y="3331213"/>
              <a:ext cx="1323340" cy="1323340"/>
            </a:xfrm>
            <a:custGeom>
              <a:avLst/>
              <a:gdLst/>
              <a:ahLst/>
              <a:cxnLst/>
              <a:rect l="l" t="t" r="r" b="b"/>
              <a:pathLst>
                <a:path w="1323340" h="1323339">
                  <a:moveTo>
                    <a:pt x="661524" y="1323049"/>
                  </a:moveTo>
                  <a:lnTo>
                    <a:pt x="614281" y="1321388"/>
                  </a:lnTo>
                  <a:lnTo>
                    <a:pt x="567934" y="1316480"/>
                  </a:lnTo>
                  <a:lnTo>
                    <a:pt x="522596" y="1308436"/>
                  </a:lnTo>
                  <a:lnTo>
                    <a:pt x="478378" y="1297369"/>
                  </a:lnTo>
                  <a:lnTo>
                    <a:pt x="435392" y="1283390"/>
                  </a:lnTo>
                  <a:lnTo>
                    <a:pt x="393751" y="1266612"/>
                  </a:lnTo>
                  <a:lnTo>
                    <a:pt x="353566" y="1247146"/>
                  </a:lnTo>
                  <a:lnTo>
                    <a:pt x="314949" y="1225105"/>
                  </a:lnTo>
                  <a:lnTo>
                    <a:pt x="278012" y="1200600"/>
                  </a:lnTo>
                  <a:lnTo>
                    <a:pt x="242868" y="1173743"/>
                  </a:lnTo>
                  <a:lnTo>
                    <a:pt x="209627" y="1144646"/>
                  </a:lnTo>
                  <a:lnTo>
                    <a:pt x="178402" y="1113421"/>
                  </a:lnTo>
                  <a:lnTo>
                    <a:pt x="149306" y="1080181"/>
                  </a:lnTo>
                  <a:lnTo>
                    <a:pt x="122449" y="1045036"/>
                  </a:lnTo>
                  <a:lnTo>
                    <a:pt x="97943" y="1008099"/>
                  </a:lnTo>
                  <a:lnTo>
                    <a:pt x="75902" y="969483"/>
                  </a:lnTo>
                  <a:lnTo>
                    <a:pt x="56436" y="929298"/>
                  </a:lnTo>
                  <a:lnTo>
                    <a:pt x="39658" y="887656"/>
                  </a:lnTo>
                  <a:lnTo>
                    <a:pt x="25680" y="844671"/>
                  </a:lnTo>
                  <a:lnTo>
                    <a:pt x="14612" y="800453"/>
                  </a:lnTo>
                  <a:lnTo>
                    <a:pt x="6569" y="755114"/>
                  </a:lnTo>
                  <a:lnTo>
                    <a:pt x="1660" y="708768"/>
                  </a:lnTo>
                  <a:lnTo>
                    <a:pt x="0" y="661524"/>
                  </a:lnTo>
                  <a:lnTo>
                    <a:pt x="1660" y="614281"/>
                  </a:lnTo>
                  <a:lnTo>
                    <a:pt x="6569" y="567934"/>
                  </a:lnTo>
                  <a:lnTo>
                    <a:pt x="14612" y="522596"/>
                  </a:lnTo>
                  <a:lnTo>
                    <a:pt x="25680" y="478378"/>
                  </a:lnTo>
                  <a:lnTo>
                    <a:pt x="39658" y="435392"/>
                  </a:lnTo>
                  <a:lnTo>
                    <a:pt x="56436" y="393751"/>
                  </a:lnTo>
                  <a:lnTo>
                    <a:pt x="75902" y="353566"/>
                  </a:lnTo>
                  <a:lnTo>
                    <a:pt x="97943" y="314949"/>
                  </a:lnTo>
                  <a:lnTo>
                    <a:pt x="122449" y="278012"/>
                  </a:lnTo>
                  <a:lnTo>
                    <a:pt x="149306" y="242868"/>
                  </a:lnTo>
                  <a:lnTo>
                    <a:pt x="178402" y="209627"/>
                  </a:lnTo>
                  <a:lnTo>
                    <a:pt x="209627" y="178402"/>
                  </a:lnTo>
                  <a:lnTo>
                    <a:pt x="242868" y="149305"/>
                  </a:lnTo>
                  <a:lnTo>
                    <a:pt x="278012" y="122449"/>
                  </a:lnTo>
                  <a:lnTo>
                    <a:pt x="314949" y="97943"/>
                  </a:lnTo>
                  <a:lnTo>
                    <a:pt x="353566" y="75902"/>
                  </a:lnTo>
                  <a:lnTo>
                    <a:pt x="393751" y="56436"/>
                  </a:lnTo>
                  <a:lnTo>
                    <a:pt x="435392" y="39658"/>
                  </a:lnTo>
                  <a:lnTo>
                    <a:pt x="478378" y="25680"/>
                  </a:lnTo>
                  <a:lnTo>
                    <a:pt x="522596" y="14612"/>
                  </a:lnTo>
                  <a:lnTo>
                    <a:pt x="567934" y="6569"/>
                  </a:lnTo>
                  <a:lnTo>
                    <a:pt x="614281" y="1660"/>
                  </a:lnTo>
                  <a:lnTo>
                    <a:pt x="661524" y="0"/>
                  </a:lnTo>
                  <a:lnTo>
                    <a:pt x="708768" y="1660"/>
                  </a:lnTo>
                  <a:lnTo>
                    <a:pt x="755115" y="6569"/>
                  </a:lnTo>
                  <a:lnTo>
                    <a:pt x="800453" y="14612"/>
                  </a:lnTo>
                  <a:lnTo>
                    <a:pt x="844671" y="25680"/>
                  </a:lnTo>
                  <a:lnTo>
                    <a:pt x="887656" y="39658"/>
                  </a:lnTo>
                  <a:lnTo>
                    <a:pt x="929298" y="56436"/>
                  </a:lnTo>
                  <a:lnTo>
                    <a:pt x="969483" y="75902"/>
                  </a:lnTo>
                  <a:lnTo>
                    <a:pt x="1008100" y="97943"/>
                  </a:lnTo>
                  <a:lnTo>
                    <a:pt x="1045036" y="122449"/>
                  </a:lnTo>
                  <a:lnTo>
                    <a:pt x="1080181" y="149305"/>
                  </a:lnTo>
                  <a:lnTo>
                    <a:pt x="1113422" y="178402"/>
                  </a:lnTo>
                  <a:lnTo>
                    <a:pt x="1144646" y="209627"/>
                  </a:lnTo>
                  <a:lnTo>
                    <a:pt x="1173743" y="242868"/>
                  </a:lnTo>
                  <a:lnTo>
                    <a:pt x="1200600" y="278012"/>
                  </a:lnTo>
                  <a:lnTo>
                    <a:pt x="1225105" y="314949"/>
                  </a:lnTo>
                  <a:lnTo>
                    <a:pt x="1247146" y="353566"/>
                  </a:lnTo>
                  <a:lnTo>
                    <a:pt x="1266612" y="393751"/>
                  </a:lnTo>
                  <a:lnTo>
                    <a:pt x="1283390" y="435392"/>
                  </a:lnTo>
                  <a:lnTo>
                    <a:pt x="1297369" y="478378"/>
                  </a:lnTo>
                  <a:lnTo>
                    <a:pt x="1308436" y="522596"/>
                  </a:lnTo>
                  <a:lnTo>
                    <a:pt x="1316480" y="567934"/>
                  </a:lnTo>
                  <a:lnTo>
                    <a:pt x="1321388" y="614281"/>
                  </a:lnTo>
                  <a:lnTo>
                    <a:pt x="1323049" y="661523"/>
                  </a:lnTo>
                  <a:lnTo>
                    <a:pt x="1321388" y="708768"/>
                  </a:lnTo>
                  <a:lnTo>
                    <a:pt x="1316480" y="755114"/>
                  </a:lnTo>
                  <a:lnTo>
                    <a:pt x="1308436" y="800453"/>
                  </a:lnTo>
                  <a:lnTo>
                    <a:pt x="1297369" y="844671"/>
                  </a:lnTo>
                  <a:lnTo>
                    <a:pt x="1283390" y="887656"/>
                  </a:lnTo>
                  <a:lnTo>
                    <a:pt x="1266612" y="929298"/>
                  </a:lnTo>
                  <a:lnTo>
                    <a:pt x="1247146" y="969483"/>
                  </a:lnTo>
                  <a:lnTo>
                    <a:pt x="1225105" y="1008099"/>
                  </a:lnTo>
                  <a:lnTo>
                    <a:pt x="1200600" y="1045036"/>
                  </a:lnTo>
                  <a:lnTo>
                    <a:pt x="1173743" y="1080181"/>
                  </a:lnTo>
                  <a:lnTo>
                    <a:pt x="1144646" y="1113421"/>
                  </a:lnTo>
                  <a:lnTo>
                    <a:pt x="1113422" y="1144646"/>
                  </a:lnTo>
                  <a:lnTo>
                    <a:pt x="1080181" y="1173743"/>
                  </a:lnTo>
                  <a:lnTo>
                    <a:pt x="1045036" y="1200600"/>
                  </a:lnTo>
                  <a:lnTo>
                    <a:pt x="1008100" y="1225105"/>
                  </a:lnTo>
                  <a:lnTo>
                    <a:pt x="969483" y="1247146"/>
                  </a:lnTo>
                  <a:lnTo>
                    <a:pt x="929298" y="1266612"/>
                  </a:lnTo>
                  <a:lnTo>
                    <a:pt x="887656" y="1283390"/>
                  </a:lnTo>
                  <a:lnTo>
                    <a:pt x="844671" y="1297369"/>
                  </a:lnTo>
                  <a:lnTo>
                    <a:pt x="800453" y="1308436"/>
                  </a:lnTo>
                  <a:lnTo>
                    <a:pt x="755115" y="1316480"/>
                  </a:lnTo>
                  <a:lnTo>
                    <a:pt x="708768" y="1321388"/>
                  </a:lnTo>
                  <a:lnTo>
                    <a:pt x="661524" y="1323049"/>
                  </a:lnTo>
                  <a:close/>
                </a:path>
              </a:pathLst>
            </a:custGeom>
            <a:solidFill>
              <a:srgbClr val="010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8931" y="3523284"/>
              <a:ext cx="681990" cy="790575"/>
            </a:xfrm>
            <a:custGeom>
              <a:avLst/>
              <a:gdLst/>
              <a:ahLst/>
              <a:cxnLst/>
              <a:rect l="l" t="t" r="r" b="b"/>
              <a:pathLst>
                <a:path w="681990" h="790575">
                  <a:moveTo>
                    <a:pt x="407314" y="5575"/>
                  </a:moveTo>
                  <a:lnTo>
                    <a:pt x="401739" y="0"/>
                  </a:lnTo>
                  <a:lnTo>
                    <a:pt x="388099" y="0"/>
                  </a:lnTo>
                  <a:lnTo>
                    <a:pt x="382524" y="5575"/>
                  </a:lnTo>
                  <a:lnTo>
                    <a:pt x="382524" y="80594"/>
                  </a:lnTo>
                  <a:lnTo>
                    <a:pt x="382524" y="87414"/>
                  </a:lnTo>
                  <a:lnTo>
                    <a:pt x="388099" y="92989"/>
                  </a:lnTo>
                  <a:lnTo>
                    <a:pt x="401739" y="92989"/>
                  </a:lnTo>
                  <a:lnTo>
                    <a:pt x="407314" y="87414"/>
                  </a:lnTo>
                  <a:lnTo>
                    <a:pt x="407314" y="5575"/>
                  </a:lnTo>
                  <a:close/>
                </a:path>
                <a:path w="681990" h="790575">
                  <a:moveTo>
                    <a:pt x="551611" y="239179"/>
                  </a:moveTo>
                  <a:lnTo>
                    <a:pt x="526973" y="213880"/>
                  </a:lnTo>
                  <a:lnTo>
                    <a:pt x="526973" y="238683"/>
                  </a:lnTo>
                  <a:lnTo>
                    <a:pt x="446379" y="294474"/>
                  </a:lnTo>
                  <a:lnTo>
                    <a:pt x="477380" y="384378"/>
                  </a:lnTo>
                  <a:lnTo>
                    <a:pt x="396786" y="328574"/>
                  </a:lnTo>
                  <a:lnTo>
                    <a:pt x="352894" y="358952"/>
                  </a:lnTo>
                  <a:lnTo>
                    <a:pt x="316179" y="384378"/>
                  </a:lnTo>
                  <a:lnTo>
                    <a:pt x="347179" y="294474"/>
                  </a:lnTo>
                  <a:lnTo>
                    <a:pt x="266585" y="238683"/>
                  </a:lnTo>
                  <a:lnTo>
                    <a:pt x="365785" y="238683"/>
                  </a:lnTo>
                  <a:lnTo>
                    <a:pt x="396786" y="148793"/>
                  </a:lnTo>
                  <a:lnTo>
                    <a:pt x="427774" y="238683"/>
                  </a:lnTo>
                  <a:lnTo>
                    <a:pt x="526973" y="238683"/>
                  </a:lnTo>
                  <a:lnTo>
                    <a:pt x="526973" y="213880"/>
                  </a:lnTo>
                  <a:lnTo>
                    <a:pt x="445135" y="213880"/>
                  </a:lnTo>
                  <a:lnTo>
                    <a:pt x="420344" y="140728"/>
                  </a:lnTo>
                  <a:lnTo>
                    <a:pt x="416572" y="133934"/>
                  </a:lnTo>
                  <a:lnTo>
                    <a:pt x="411111" y="128638"/>
                  </a:lnTo>
                  <a:lnTo>
                    <a:pt x="404380" y="125209"/>
                  </a:lnTo>
                  <a:lnTo>
                    <a:pt x="396786" y="123990"/>
                  </a:lnTo>
                  <a:lnTo>
                    <a:pt x="389178" y="125209"/>
                  </a:lnTo>
                  <a:lnTo>
                    <a:pt x="348424" y="213880"/>
                  </a:lnTo>
                  <a:lnTo>
                    <a:pt x="266585" y="213880"/>
                  </a:lnTo>
                  <a:lnTo>
                    <a:pt x="256959" y="215836"/>
                  </a:lnTo>
                  <a:lnTo>
                    <a:pt x="249072" y="221170"/>
                  </a:lnTo>
                  <a:lnTo>
                    <a:pt x="243751" y="229057"/>
                  </a:lnTo>
                  <a:lnTo>
                    <a:pt x="241795" y="238683"/>
                  </a:lnTo>
                  <a:lnTo>
                    <a:pt x="241795" y="247357"/>
                  </a:lnTo>
                  <a:lnTo>
                    <a:pt x="246126" y="254800"/>
                  </a:lnTo>
                  <a:lnTo>
                    <a:pt x="252945" y="259143"/>
                  </a:lnTo>
                  <a:lnTo>
                    <a:pt x="317423" y="303784"/>
                  </a:lnTo>
                  <a:lnTo>
                    <a:pt x="292620" y="376313"/>
                  </a:lnTo>
                  <a:lnTo>
                    <a:pt x="291452" y="384251"/>
                  </a:lnTo>
                  <a:lnTo>
                    <a:pt x="291477" y="384378"/>
                  </a:lnTo>
                  <a:lnTo>
                    <a:pt x="292544" y="391896"/>
                  </a:lnTo>
                  <a:lnTo>
                    <a:pt x="295846" y="398716"/>
                  </a:lnTo>
                  <a:lnTo>
                    <a:pt x="301307" y="404215"/>
                  </a:lnTo>
                  <a:lnTo>
                    <a:pt x="305650" y="407314"/>
                  </a:lnTo>
                  <a:lnTo>
                    <a:pt x="310603" y="409168"/>
                  </a:lnTo>
                  <a:lnTo>
                    <a:pt x="321144" y="409168"/>
                  </a:lnTo>
                  <a:lnTo>
                    <a:pt x="326110" y="407936"/>
                  </a:lnTo>
                  <a:lnTo>
                    <a:pt x="330441" y="404837"/>
                  </a:lnTo>
                  <a:lnTo>
                    <a:pt x="396786" y="358952"/>
                  </a:lnTo>
                  <a:lnTo>
                    <a:pt x="433044" y="384378"/>
                  </a:lnTo>
                  <a:lnTo>
                    <a:pt x="463118" y="405447"/>
                  </a:lnTo>
                  <a:lnTo>
                    <a:pt x="467461" y="408559"/>
                  </a:lnTo>
                  <a:lnTo>
                    <a:pt x="472414" y="409790"/>
                  </a:lnTo>
                  <a:lnTo>
                    <a:pt x="482333" y="409790"/>
                  </a:lnTo>
                  <a:lnTo>
                    <a:pt x="502373" y="384517"/>
                  </a:lnTo>
                  <a:lnTo>
                    <a:pt x="500938" y="376936"/>
                  </a:lnTo>
                  <a:lnTo>
                    <a:pt x="476135" y="304393"/>
                  </a:lnTo>
                  <a:lnTo>
                    <a:pt x="541235" y="259143"/>
                  </a:lnTo>
                  <a:lnTo>
                    <a:pt x="546785" y="253644"/>
                  </a:lnTo>
                  <a:lnTo>
                    <a:pt x="550303" y="246824"/>
                  </a:lnTo>
                  <a:lnTo>
                    <a:pt x="551611" y="239179"/>
                  </a:lnTo>
                  <a:close/>
                </a:path>
                <a:path w="681990" h="790575">
                  <a:moveTo>
                    <a:pt x="681964" y="477367"/>
                  </a:moveTo>
                  <a:lnTo>
                    <a:pt x="679030" y="462927"/>
                  </a:lnTo>
                  <a:lnTo>
                    <a:pt x="671029" y="451104"/>
                  </a:lnTo>
                  <a:lnTo>
                    <a:pt x="659206" y="443103"/>
                  </a:lnTo>
                  <a:lnTo>
                    <a:pt x="657161" y="442696"/>
                  </a:lnTo>
                  <a:lnTo>
                    <a:pt x="657161" y="470547"/>
                  </a:lnTo>
                  <a:lnTo>
                    <a:pt x="657161" y="484187"/>
                  </a:lnTo>
                  <a:lnTo>
                    <a:pt x="651586" y="489762"/>
                  </a:lnTo>
                  <a:lnTo>
                    <a:pt x="601370" y="489762"/>
                  </a:lnTo>
                  <a:lnTo>
                    <a:pt x="601370" y="544017"/>
                  </a:lnTo>
                  <a:lnTo>
                    <a:pt x="599681" y="556450"/>
                  </a:lnTo>
                  <a:lnTo>
                    <a:pt x="592074" y="567258"/>
                  </a:lnTo>
                  <a:lnTo>
                    <a:pt x="365163" y="768756"/>
                  </a:lnTo>
                  <a:lnTo>
                    <a:pt x="111594" y="768756"/>
                  </a:lnTo>
                  <a:lnTo>
                    <a:pt x="111594" y="621817"/>
                  </a:lnTo>
                  <a:lnTo>
                    <a:pt x="143217" y="621817"/>
                  </a:lnTo>
                  <a:lnTo>
                    <a:pt x="195287" y="514565"/>
                  </a:lnTo>
                  <a:lnTo>
                    <a:pt x="242404" y="514565"/>
                  </a:lnTo>
                  <a:lnTo>
                    <a:pt x="242404" y="622439"/>
                  </a:lnTo>
                  <a:lnTo>
                    <a:pt x="242404" y="624916"/>
                  </a:lnTo>
                  <a:lnTo>
                    <a:pt x="305689" y="659015"/>
                  </a:lnTo>
                  <a:lnTo>
                    <a:pt x="370116" y="693737"/>
                  </a:lnTo>
                  <a:lnTo>
                    <a:pt x="554875" y="525729"/>
                  </a:lnTo>
                  <a:lnTo>
                    <a:pt x="559828" y="520763"/>
                  </a:lnTo>
                  <a:lnTo>
                    <a:pt x="566648" y="518287"/>
                  </a:lnTo>
                  <a:lnTo>
                    <a:pt x="579043" y="518287"/>
                  </a:lnTo>
                  <a:lnTo>
                    <a:pt x="584009" y="520141"/>
                  </a:lnTo>
                  <a:lnTo>
                    <a:pt x="588352" y="522630"/>
                  </a:lnTo>
                  <a:lnTo>
                    <a:pt x="597471" y="532041"/>
                  </a:lnTo>
                  <a:lnTo>
                    <a:pt x="601370" y="544017"/>
                  </a:lnTo>
                  <a:lnTo>
                    <a:pt x="601370" y="489762"/>
                  </a:lnTo>
                  <a:lnTo>
                    <a:pt x="529450" y="489762"/>
                  </a:lnTo>
                  <a:lnTo>
                    <a:pt x="529450" y="514565"/>
                  </a:lnTo>
                  <a:lnTo>
                    <a:pt x="525373" y="518287"/>
                  </a:lnTo>
                  <a:lnTo>
                    <a:pt x="403606" y="629259"/>
                  </a:lnTo>
                  <a:lnTo>
                    <a:pt x="440182" y="567258"/>
                  </a:lnTo>
                  <a:lnTo>
                    <a:pt x="445185" y="555701"/>
                  </a:lnTo>
                  <a:lnTo>
                    <a:pt x="447167" y="544017"/>
                  </a:lnTo>
                  <a:lnTo>
                    <a:pt x="447103" y="541845"/>
                  </a:lnTo>
                  <a:lnTo>
                    <a:pt x="446366" y="531431"/>
                  </a:lnTo>
                  <a:lnTo>
                    <a:pt x="442658" y="519531"/>
                  </a:lnTo>
                  <a:lnTo>
                    <a:pt x="442036" y="517664"/>
                  </a:lnTo>
                  <a:lnTo>
                    <a:pt x="441413" y="516420"/>
                  </a:lnTo>
                  <a:lnTo>
                    <a:pt x="440182" y="514565"/>
                  </a:lnTo>
                  <a:lnTo>
                    <a:pt x="529450" y="514565"/>
                  </a:lnTo>
                  <a:lnTo>
                    <a:pt x="529450" y="489762"/>
                  </a:lnTo>
                  <a:lnTo>
                    <a:pt x="422605" y="489762"/>
                  </a:lnTo>
                  <a:lnTo>
                    <a:pt x="422605" y="542810"/>
                  </a:lnTo>
                  <a:lnTo>
                    <a:pt x="419100" y="554863"/>
                  </a:lnTo>
                  <a:lnTo>
                    <a:pt x="375259" y="629259"/>
                  </a:lnTo>
                  <a:lnTo>
                    <a:pt x="357720" y="659015"/>
                  </a:lnTo>
                  <a:lnTo>
                    <a:pt x="311226" y="634225"/>
                  </a:lnTo>
                  <a:lnTo>
                    <a:pt x="370116" y="527583"/>
                  </a:lnTo>
                  <a:lnTo>
                    <a:pt x="373837" y="521385"/>
                  </a:lnTo>
                  <a:lnTo>
                    <a:pt x="379425" y="517042"/>
                  </a:lnTo>
                  <a:lnTo>
                    <a:pt x="385622" y="514565"/>
                  </a:lnTo>
                  <a:lnTo>
                    <a:pt x="403606" y="514565"/>
                  </a:lnTo>
                  <a:lnTo>
                    <a:pt x="414045" y="521042"/>
                  </a:lnTo>
                  <a:lnTo>
                    <a:pt x="420649" y="530999"/>
                  </a:lnTo>
                  <a:lnTo>
                    <a:pt x="422605" y="542810"/>
                  </a:lnTo>
                  <a:lnTo>
                    <a:pt x="422605" y="489762"/>
                  </a:lnTo>
                  <a:lnTo>
                    <a:pt x="349046" y="489762"/>
                  </a:lnTo>
                  <a:lnTo>
                    <a:pt x="349046" y="514565"/>
                  </a:lnTo>
                  <a:lnTo>
                    <a:pt x="349046" y="515188"/>
                  </a:lnTo>
                  <a:lnTo>
                    <a:pt x="348424" y="515188"/>
                  </a:lnTo>
                  <a:lnTo>
                    <a:pt x="348424" y="515810"/>
                  </a:lnTo>
                  <a:lnTo>
                    <a:pt x="289521" y="622439"/>
                  </a:lnTo>
                  <a:lnTo>
                    <a:pt x="267208" y="610044"/>
                  </a:lnTo>
                  <a:lnTo>
                    <a:pt x="267208" y="514565"/>
                  </a:lnTo>
                  <a:lnTo>
                    <a:pt x="349046" y="514565"/>
                  </a:lnTo>
                  <a:lnTo>
                    <a:pt x="349046" y="489762"/>
                  </a:lnTo>
                  <a:lnTo>
                    <a:pt x="141973" y="489762"/>
                  </a:lnTo>
                  <a:lnTo>
                    <a:pt x="136398" y="484187"/>
                  </a:lnTo>
                  <a:lnTo>
                    <a:pt x="136398" y="470547"/>
                  </a:lnTo>
                  <a:lnTo>
                    <a:pt x="141973" y="464972"/>
                  </a:lnTo>
                  <a:lnTo>
                    <a:pt x="651586" y="464972"/>
                  </a:lnTo>
                  <a:lnTo>
                    <a:pt x="657161" y="470547"/>
                  </a:lnTo>
                  <a:lnTo>
                    <a:pt x="657161" y="442696"/>
                  </a:lnTo>
                  <a:lnTo>
                    <a:pt x="644766" y="440169"/>
                  </a:lnTo>
                  <a:lnTo>
                    <a:pt x="148793" y="440169"/>
                  </a:lnTo>
                  <a:lnTo>
                    <a:pt x="134353" y="443103"/>
                  </a:lnTo>
                  <a:lnTo>
                    <a:pt x="122529" y="451104"/>
                  </a:lnTo>
                  <a:lnTo>
                    <a:pt x="114528" y="462927"/>
                  </a:lnTo>
                  <a:lnTo>
                    <a:pt x="114122" y="464972"/>
                  </a:lnTo>
                  <a:lnTo>
                    <a:pt x="111594" y="477367"/>
                  </a:lnTo>
                  <a:lnTo>
                    <a:pt x="114122" y="489762"/>
                  </a:lnTo>
                  <a:lnTo>
                    <a:pt x="114528" y="491807"/>
                  </a:lnTo>
                  <a:lnTo>
                    <a:pt x="122529" y="503643"/>
                  </a:lnTo>
                  <a:lnTo>
                    <a:pt x="134353" y="511632"/>
                  </a:lnTo>
                  <a:lnTo>
                    <a:pt x="148793" y="514565"/>
                  </a:lnTo>
                  <a:lnTo>
                    <a:pt x="167398" y="514565"/>
                  </a:lnTo>
                  <a:lnTo>
                    <a:pt x="127711" y="597027"/>
                  </a:lnTo>
                  <a:lnTo>
                    <a:pt x="111594" y="597027"/>
                  </a:lnTo>
                  <a:lnTo>
                    <a:pt x="111594" y="582764"/>
                  </a:lnTo>
                  <a:lnTo>
                    <a:pt x="109639" y="573138"/>
                  </a:lnTo>
                  <a:lnTo>
                    <a:pt x="104317" y="565251"/>
                  </a:lnTo>
                  <a:lnTo>
                    <a:pt x="96431" y="559917"/>
                  </a:lnTo>
                  <a:lnTo>
                    <a:pt x="86804" y="557961"/>
                  </a:lnTo>
                  <a:lnTo>
                    <a:pt x="86804" y="582764"/>
                  </a:lnTo>
                  <a:lnTo>
                    <a:pt x="86804" y="597027"/>
                  </a:lnTo>
                  <a:lnTo>
                    <a:pt x="86804" y="768756"/>
                  </a:lnTo>
                  <a:lnTo>
                    <a:pt x="24803" y="768756"/>
                  </a:lnTo>
                  <a:lnTo>
                    <a:pt x="24803" y="582764"/>
                  </a:lnTo>
                  <a:lnTo>
                    <a:pt x="86804" y="582764"/>
                  </a:lnTo>
                  <a:lnTo>
                    <a:pt x="86804" y="557961"/>
                  </a:lnTo>
                  <a:lnTo>
                    <a:pt x="24803" y="557961"/>
                  </a:lnTo>
                  <a:lnTo>
                    <a:pt x="15176" y="559917"/>
                  </a:lnTo>
                  <a:lnTo>
                    <a:pt x="7289" y="565251"/>
                  </a:lnTo>
                  <a:lnTo>
                    <a:pt x="1955" y="573138"/>
                  </a:lnTo>
                  <a:lnTo>
                    <a:pt x="0" y="582764"/>
                  </a:lnTo>
                  <a:lnTo>
                    <a:pt x="0" y="768756"/>
                  </a:lnTo>
                  <a:lnTo>
                    <a:pt x="1955" y="778383"/>
                  </a:lnTo>
                  <a:lnTo>
                    <a:pt x="7289" y="786269"/>
                  </a:lnTo>
                  <a:lnTo>
                    <a:pt x="13665" y="790575"/>
                  </a:lnTo>
                  <a:lnTo>
                    <a:pt x="378053" y="790575"/>
                  </a:lnTo>
                  <a:lnTo>
                    <a:pt x="381279" y="787349"/>
                  </a:lnTo>
                  <a:lnTo>
                    <a:pt x="608190" y="585863"/>
                  </a:lnTo>
                  <a:lnTo>
                    <a:pt x="616407" y="576630"/>
                  </a:lnTo>
                  <a:lnTo>
                    <a:pt x="622287" y="565950"/>
                  </a:lnTo>
                  <a:lnTo>
                    <a:pt x="625627" y="554215"/>
                  </a:lnTo>
                  <a:lnTo>
                    <a:pt x="626160" y="541845"/>
                  </a:lnTo>
                  <a:lnTo>
                    <a:pt x="624776" y="534187"/>
                  </a:lnTo>
                  <a:lnTo>
                    <a:pt x="622528" y="527037"/>
                  </a:lnTo>
                  <a:lnTo>
                    <a:pt x="619455" y="520484"/>
                  </a:lnTo>
                  <a:lnTo>
                    <a:pt x="615632" y="514565"/>
                  </a:lnTo>
                  <a:lnTo>
                    <a:pt x="644766" y="514565"/>
                  </a:lnTo>
                  <a:lnTo>
                    <a:pt x="659206" y="511632"/>
                  </a:lnTo>
                  <a:lnTo>
                    <a:pt x="671029" y="503643"/>
                  </a:lnTo>
                  <a:lnTo>
                    <a:pt x="679030" y="491807"/>
                  </a:lnTo>
                  <a:lnTo>
                    <a:pt x="681964" y="477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6709" y="3598291"/>
              <a:ext cx="83694" cy="830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7930" y="3598291"/>
              <a:ext cx="84314" cy="8307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1530428" y="3213873"/>
            <a:ext cx="6366510" cy="12750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b="1" spc="160" dirty="0">
                <a:latin typeface="Trebuchet MS"/>
                <a:cs typeface="Trebuchet MS"/>
              </a:rPr>
              <a:t>Promotions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850"/>
              </a:lnSpc>
              <a:spcBef>
                <a:spcPts val="735"/>
              </a:spcBef>
              <a:tabLst>
                <a:tab pos="1868805" algn="l"/>
                <a:tab pos="4308475" algn="l"/>
                <a:tab pos="5140960" algn="l"/>
              </a:tabLst>
            </a:pPr>
            <a:r>
              <a:rPr sz="2400" spc="-35" dirty="0">
                <a:latin typeface="Lucida Sans Unicode"/>
                <a:cs typeface="Lucida Sans Unicode"/>
              </a:rPr>
              <a:t>A</a:t>
            </a:r>
            <a:r>
              <a:rPr sz="2400" spc="229" dirty="0">
                <a:latin typeface="Lucida Sans Unicode"/>
                <a:cs typeface="Lucida Sans Unicode"/>
              </a:rPr>
              <a:t>c</a:t>
            </a:r>
            <a:r>
              <a:rPr sz="2400" spc="300" dirty="0">
                <a:latin typeface="Lucida Sans Unicode"/>
                <a:cs typeface="Lucida Sans Unicode"/>
              </a:rPr>
              <a:t>a</a:t>
            </a:r>
            <a:r>
              <a:rPr sz="2400" spc="114" dirty="0">
                <a:latin typeface="Lucida Sans Unicode"/>
                <a:cs typeface="Lucida Sans Unicode"/>
              </a:rPr>
              <a:t>d</a:t>
            </a:r>
            <a:r>
              <a:rPr sz="2400" spc="150" dirty="0">
                <a:latin typeface="Lucida Sans Unicode"/>
                <a:cs typeface="Lucida Sans Unicode"/>
              </a:rPr>
              <a:t>e</a:t>
            </a:r>
            <a:r>
              <a:rPr sz="2400" spc="235" dirty="0">
                <a:latin typeface="Lucida Sans Unicode"/>
                <a:cs typeface="Lucida Sans Unicode"/>
              </a:rPr>
              <a:t>m</a:t>
            </a:r>
            <a:r>
              <a:rPr sz="2400" spc="-110" dirty="0">
                <a:latin typeface="Lucida Sans Unicode"/>
                <a:cs typeface="Lucida Sans Unicode"/>
              </a:rPr>
              <a:t>i</a:t>
            </a:r>
            <a:r>
              <a:rPr sz="2400" spc="229" dirty="0">
                <a:latin typeface="Lucida Sans Unicode"/>
                <a:cs typeface="Lucida Sans Unicode"/>
              </a:rPr>
              <a:t>c</a:t>
            </a:r>
            <a:r>
              <a:rPr sz="2400" spc="-285" dirty="0">
                <a:latin typeface="Lucida Sans Unicode"/>
                <a:cs typeface="Lucida Sans Unicode"/>
              </a:rPr>
              <a:t>,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35" dirty="0">
                <a:latin typeface="Lucida Sans Unicode"/>
                <a:cs typeface="Lucida Sans Unicode"/>
              </a:rPr>
              <a:t>A</a:t>
            </a:r>
            <a:r>
              <a:rPr sz="2400" spc="114" dirty="0">
                <a:latin typeface="Lucida Sans Unicode"/>
                <a:cs typeface="Lucida Sans Unicode"/>
              </a:rPr>
              <a:t>d</a:t>
            </a:r>
            <a:r>
              <a:rPr sz="2400" spc="235" dirty="0">
                <a:latin typeface="Lucida Sans Unicode"/>
                <a:cs typeface="Lucida Sans Unicode"/>
              </a:rPr>
              <a:t>m</a:t>
            </a:r>
            <a:r>
              <a:rPr sz="2400" spc="-110" dirty="0">
                <a:latin typeface="Lucida Sans Unicode"/>
                <a:cs typeface="Lucida Sans Unicode"/>
              </a:rPr>
              <a:t>i</a:t>
            </a:r>
            <a:r>
              <a:rPr sz="2400" spc="45" dirty="0">
                <a:latin typeface="Lucida Sans Unicode"/>
                <a:cs typeface="Lucida Sans Unicode"/>
              </a:rPr>
              <a:t>n</a:t>
            </a:r>
            <a:r>
              <a:rPr sz="2400" spc="-110" dirty="0">
                <a:latin typeface="Lucida Sans Unicode"/>
                <a:cs typeface="Lucida Sans Unicode"/>
              </a:rPr>
              <a:t>i</a:t>
            </a:r>
            <a:r>
              <a:rPr sz="2400" spc="30" dirty="0">
                <a:latin typeface="Lucida Sans Unicode"/>
                <a:cs typeface="Lucida Sans Unicode"/>
              </a:rPr>
              <a:t>s</a:t>
            </a:r>
            <a:r>
              <a:rPr sz="2400" spc="-25" dirty="0">
                <a:latin typeface="Lucida Sans Unicode"/>
                <a:cs typeface="Lucida Sans Unicode"/>
              </a:rPr>
              <a:t>t</a:t>
            </a:r>
            <a:r>
              <a:rPr sz="2400" spc="-90" dirty="0">
                <a:latin typeface="Lucida Sans Unicode"/>
                <a:cs typeface="Lucida Sans Unicode"/>
              </a:rPr>
              <a:t>r</a:t>
            </a:r>
            <a:r>
              <a:rPr sz="2400" spc="300" dirty="0">
                <a:latin typeface="Lucida Sans Unicode"/>
                <a:cs typeface="Lucida Sans Unicode"/>
              </a:rPr>
              <a:t>a</a:t>
            </a:r>
            <a:r>
              <a:rPr sz="2400" spc="-25" dirty="0">
                <a:latin typeface="Lucida Sans Unicode"/>
                <a:cs typeface="Lucida Sans Unicode"/>
              </a:rPr>
              <a:t>t</a:t>
            </a:r>
            <a:r>
              <a:rPr sz="2400" spc="-110" dirty="0">
                <a:latin typeface="Lucida Sans Unicode"/>
                <a:cs typeface="Lucida Sans Unicode"/>
              </a:rPr>
              <a:t>i</a:t>
            </a:r>
            <a:r>
              <a:rPr sz="2400" spc="105" dirty="0">
                <a:latin typeface="Lucida Sans Unicode"/>
                <a:cs typeface="Lucida Sans Unicode"/>
              </a:rPr>
              <a:t>v</a:t>
            </a:r>
            <a:r>
              <a:rPr sz="2400" spc="155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300" dirty="0">
                <a:latin typeface="Lucida Sans Unicode"/>
                <a:cs typeface="Lucida Sans Unicode"/>
              </a:rPr>
              <a:t>a</a:t>
            </a:r>
            <a:r>
              <a:rPr sz="2400" spc="45" dirty="0">
                <a:latin typeface="Lucida Sans Unicode"/>
                <a:cs typeface="Lucida Sans Unicode"/>
              </a:rPr>
              <a:t>n</a:t>
            </a:r>
            <a:r>
              <a:rPr sz="2400" spc="120" dirty="0">
                <a:latin typeface="Lucida Sans Unicode"/>
                <a:cs typeface="Lucida Sans Unicode"/>
              </a:rPr>
              <a:t>d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114" dirty="0">
                <a:latin typeface="Lucida Sans Unicode"/>
                <a:cs typeface="Lucida Sans Unicode"/>
              </a:rPr>
              <a:t>S</a:t>
            </a:r>
            <a:r>
              <a:rPr sz="2400" spc="45" dirty="0">
                <a:latin typeface="Lucida Sans Unicode"/>
                <a:cs typeface="Lucida Sans Unicode"/>
              </a:rPr>
              <a:t>u</a:t>
            </a:r>
            <a:r>
              <a:rPr sz="2400" spc="114" dirty="0">
                <a:latin typeface="Lucida Sans Unicode"/>
                <a:cs typeface="Lucida Sans Unicode"/>
              </a:rPr>
              <a:t>pp</a:t>
            </a:r>
            <a:r>
              <a:rPr sz="2400" spc="60" dirty="0">
                <a:latin typeface="Lucida Sans Unicode"/>
                <a:cs typeface="Lucida Sans Unicode"/>
              </a:rPr>
              <a:t>o</a:t>
            </a:r>
            <a:r>
              <a:rPr sz="2400" spc="-90" dirty="0">
                <a:latin typeface="Lucida Sans Unicode"/>
                <a:cs typeface="Lucida Sans Unicode"/>
              </a:rPr>
              <a:t>r</a:t>
            </a:r>
            <a:r>
              <a:rPr sz="2400" spc="-20" dirty="0">
                <a:latin typeface="Lucida Sans Unicode"/>
                <a:cs typeface="Lucida Sans Unicode"/>
              </a:rPr>
              <a:t>t  </a:t>
            </a:r>
            <a:r>
              <a:rPr sz="2400" spc="35" dirty="0">
                <a:latin typeface="Lucida Sans Unicode"/>
                <a:cs typeface="Lucida Sans Unicode"/>
              </a:rPr>
              <a:t>Promotions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28700" y="5188149"/>
            <a:ext cx="1323340" cy="1323340"/>
            <a:chOff x="1028700" y="5188149"/>
            <a:chExt cx="1323340" cy="1323340"/>
          </a:xfrm>
        </p:grpSpPr>
        <p:sp>
          <p:nvSpPr>
            <p:cNvPr id="21" name="object 21"/>
            <p:cNvSpPr/>
            <p:nvPr/>
          </p:nvSpPr>
          <p:spPr>
            <a:xfrm>
              <a:off x="1028700" y="5188149"/>
              <a:ext cx="1323340" cy="1323340"/>
            </a:xfrm>
            <a:custGeom>
              <a:avLst/>
              <a:gdLst/>
              <a:ahLst/>
              <a:cxnLst/>
              <a:rect l="l" t="t" r="r" b="b"/>
              <a:pathLst>
                <a:path w="1323339" h="1323340">
                  <a:moveTo>
                    <a:pt x="708767" y="1660"/>
                  </a:moveTo>
                  <a:lnTo>
                    <a:pt x="614281" y="1660"/>
                  </a:lnTo>
                  <a:lnTo>
                    <a:pt x="661521" y="0"/>
                  </a:lnTo>
                  <a:lnTo>
                    <a:pt x="708767" y="1660"/>
                  </a:lnTo>
                  <a:close/>
                </a:path>
                <a:path w="1323339" h="1323340">
                  <a:moveTo>
                    <a:pt x="661525" y="1323049"/>
                  </a:moveTo>
                  <a:lnTo>
                    <a:pt x="614281" y="1321388"/>
                  </a:lnTo>
                  <a:lnTo>
                    <a:pt x="567934" y="1316480"/>
                  </a:lnTo>
                  <a:lnTo>
                    <a:pt x="522595" y="1308436"/>
                  </a:lnTo>
                  <a:lnTo>
                    <a:pt x="478378" y="1297369"/>
                  </a:lnTo>
                  <a:lnTo>
                    <a:pt x="435392" y="1283390"/>
                  </a:lnTo>
                  <a:lnTo>
                    <a:pt x="393751" y="1266612"/>
                  </a:lnTo>
                  <a:lnTo>
                    <a:pt x="353566" y="1247146"/>
                  </a:lnTo>
                  <a:lnTo>
                    <a:pt x="314949" y="1225105"/>
                  </a:lnTo>
                  <a:lnTo>
                    <a:pt x="278012" y="1200600"/>
                  </a:lnTo>
                  <a:lnTo>
                    <a:pt x="242867" y="1173743"/>
                  </a:lnTo>
                  <a:lnTo>
                    <a:pt x="209627" y="1144646"/>
                  </a:lnTo>
                  <a:lnTo>
                    <a:pt x="178402" y="1113421"/>
                  </a:lnTo>
                  <a:lnTo>
                    <a:pt x="149305" y="1080181"/>
                  </a:lnTo>
                  <a:lnTo>
                    <a:pt x="122448" y="1045036"/>
                  </a:lnTo>
                  <a:lnTo>
                    <a:pt x="97943" y="1008099"/>
                  </a:lnTo>
                  <a:lnTo>
                    <a:pt x="75902" y="969482"/>
                  </a:lnTo>
                  <a:lnTo>
                    <a:pt x="56436" y="929297"/>
                  </a:lnTo>
                  <a:lnTo>
                    <a:pt x="39658" y="887656"/>
                  </a:lnTo>
                  <a:lnTo>
                    <a:pt x="25679" y="844671"/>
                  </a:lnTo>
                  <a:lnTo>
                    <a:pt x="14612" y="800453"/>
                  </a:lnTo>
                  <a:lnTo>
                    <a:pt x="6569" y="755114"/>
                  </a:lnTo>
                  <a:lnTo>
                    <a:pt x="1660" y="708767"/>
                  </a:lnTo>
                  <a:lnTo>
                    <a:pt x="0" y="661522"/>
                  </a:lnTo>
                  <a:lnTo>
                    <a:pt x="1660" y="614281"/>
                  </a:lnTo>
                  <a:lnTo>
                    <a:pt x="6569" y="567934"/>
                  </a:lnTo>
                  <a:lnTo>
                    <a:pt x="14612" y="522595"/>
                  </a:lnTo>
                  <a:lnTo>
                    <a:pt x="25679" y="478377"/>
                  </a:lnTo>
                  <a:lnTo>
                    <a:pt x="39658" y="435392"/>
                  </a:lnTo>
                  <a:lnTo>
                    <a:pt x="56436" y="393751"/>
                  </a:lnTo>
                  <a:lnTo>
                    <a:pt x="75902" y="353565"/>
                  </a:lnTo>
                  <a:lnTo>
                    <a:pt x="97943" y="314949"/>
                  </a:lnTo>
                  <a:lnTo>
                    <a:pt x="122448" y="278012"/>
                  </a:lnTo>
                  <a:lnTo>
                    <a:pt x="149305" y="242867"/>
                  </a:lnTo>
                  <a:lnTo>
                    <a:pt x="178402" y="209627"/>
                  </a:lnTo>
                  <a:lnTo>
                    <a:pt x="209627" y="178402"/>
                  </a:lnTo>
                  <a:lnTo>
                    <a:pt x="242867" y="149305"/>
                  </a:lnTo>
                  <a:lnTo>
                    <a:pt x="278012" y="122448"/>
                  </a:lnTo>
                  <a:lnTo>
                    <a:pt x="314949" y="97943"/>
                  </a:lnTo>
                  <a:lnTo>
                    <a:pt x="353566" y="75902"/>
                  </a:lnTo>
                  <a:lnTo>
                    <a:pt x="393751" y="56436"/>
                  </a:lnTo>
                  <a:lnTo>
                    <a:pt x="435392" y="39658"/>
                  </a:lnTo>
                  <a:lnTo>
                    <a:pt x="478378" y="25679"/>
                  </a:lnTo>
                  <a:lnTo>
                    <a:pt x="522595" y="14612"/>
                  </a:lnTo>
                  <a:lnTo>
                    <a:pt x="567934" y="6569"/>
                  </a:lnTo>
                  <a:lnTo>
                    <a:pt x="614281" y="1660"/>
                  </a:lnTo>
                  <a:lnTo>
                    <a:pt x="708767" y="1660"/>
                  </a:lnTo>
                  <a:lnTo>
                    <a:pt x="755114" y="6569"/>
                  </a:lnTo>
                  <a:lnTo>
                    <a:pt x="800453" y="14612"/>
                  </a:lnTo>
                  <a:lnTo>
                    <a:pt x="844671" y="25679"/>
                  </a:lnTo>
                  <a:lnTo>
                    <a:pt x="887656" y="39658"/>
                  </a:lnTo>
                  <a:lnTo>
                    <a:pt x="929298" y="56436"/>
                  </a:lnTo>
                  <a:lnTo>
                    <a:pt x="969483" y="75902"/>
                  </a:lnTo>
                  <a:lnTo>
                    <a:pt x="1008099" y="97943"/>
                  </a:lnTo>
                  <a:lnTo>
                    <a:pt x="1045036" y="122448"/>
                  </a:lnTo>
                  <a:lnTo>
                    <a:pt x="1080181" y="149305"/>
                  </a:lnTo>
                  <a:lnTo>
                    <a:pt x="1113421" y="178402"/>
                  </a:lnTo>
                  <a:lnTo>
                    <a:pt x="1144646" y="209627"/>
                  </a:lnTo>
                  <a:lnTo>
                    <a:pt x="1173743" y="242867"/>
                  </a:lnTo>
                  <a:lnTo>
                    <a:pt x="1200600" y="278012"/>
                  </a:lnTo>
                  <a:lnTo>
                    <a:pt x="1225105" y="314949"/>
                  </a:lnTo>
                  <a:lnTo>
                    <a:pt x="1247146" y="353565"/>
                  </a:lnTo>
                  <a:lnTo>
                    <a:pt x="1266612" y="393751"/>
                  </a:lnTo>
                  <a:lnTo>
                    <a:pt x="1283390" y="435392"/>
                  </a:lnTo>
                  <a:lnTo>
                    <a:pt x="1297369" y="478377"/>
                  </a:lnTo>
                  <a:lnTo>
                    <a:pt x="1308436" y="522595"/>
                  </a:lnTo>
                  <a:lnTo>
                    <a:pt x="1316480" y="567934"/>
                  </a:lnTo>
                  <a:lnTo>
                    <a:pt x="1321388" y="614281"/>
                  </a:lnTo>
                  <a:lnTo>
                    <a:pt x="1323049" y="661526"/>
                  </a:lnTo>
                  <a:lnTo>
                    <a:pt x="1321388" y="708767"/>
                  </a:lnTo>
                  <a:lnTo>
                    <a:pt x="1316480" y="755114"/>
                  </a:lnTo>
                  <a:lnTo>
                    <a:pt x="1308436" y="800453"/>
                  </a:lnTo>
                  <a:lnTo>
                    <a:pt x="1297369" y="844671"/>
                  </a:lnTo>
                  <a:lnTo>
                    <a:pt x="1283390" y="887656"/>
                  </a:lnTo>
                  <a:lnTo>
                    <a:pt x="1266612" y="929297"/>
                  </a:lnTo>
                  <a:lnTo>
                    <a:pt x="1247146" y="969482"/>
                  </a:lnTo>
                  <a:lnTo>
                    <a:pt x="1225105" y="1008099"/>
                  </a:lnTo>
                  <a:lnTo>
                    <a:pt x="1200600" y="1045036"/>
                  </a:lnTo>
                  <a:lnTo>
                    <a:pt x="1173743" y="1080181"/>
                  </a:lnTo>
                  <a:lnTo>
                    <a:pt x="1144646" y="1113421"/>
                  </a:lnTo>
                  <a:lnTo>
                    <a:pt x="1113421" y="1144646"/>
                  </a:lnTo>
                  <a:lnTo>
                    <a:pt x="1080181" y="1173743"/>
                  </a:lnTo>
                  <a:lnTo>
                    <a:pt x="1045036" y="1200600"/>
                  </a:lnTo>
                  <a:lnTo>
                    <a:pt x="1008099" y="1225105"/>
                  </a:lnTo>
                  <a:lnTo>
                    <a:pt x="969483" y="1247146"/>
                  </a:lnTo>
                  <a:lnTo>
                    <a:pt x="929298" y="1266612"/>
                  </a:lnTo>
                  <a:lnTo>
                    <a:pt x="887656" y="1283390"/>
                  </a:lnTo>
                  <a:lnTo>
                    <a:pt x="844671" y="1297369"/>
                  </a:lnTo>
                  <a:lnTo>
                    <a:pt x="800453" y="1308436"/>
                  </a:lnTo>
                  <a:lnTo>
                    <a:pt x="755114" y="1316480"/>
                  </a:lnTo>
                  <a:lnTo>
                    <a:pt x="708767" y="1321388"/>
                  </a:lnTo>
                  <a:lnTo>
                    <a:pt x="661525" y="1323049"/>
                  </a:lnTo>
                  <a:close/>
                </a:path>
              </a:pathLst>
            </a:custGeom>
            <a:solidFill>
              <a:srgbClr val="010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79728" y="5578068"/>
              <a:ext cx="617220" cy="543560"/>
            </a:xfrm>
            <a:custGeom>
              <a:avLst/>
              <a:gdLst/>
              <a:ahLst/>
              <a:cxnLst/>
              <a:rect l="l" t="t" r="r" b="b"/>
              <a:pathLst>
                <a:path w="617219" h="543560">
                  <a:moveTo>
                    <a:pt x="603846" y="177774"/>
                  </a:moveTo>
                  <a:lnTo>
                    <a:pt x="599313" y="149758"/>
                  </a:lnTo>
                  <a:lnTo>
                    <a:pt x="586689" y="125437"/>
                  </a:lnTo>
                  <a:lnTo>
                    <a:pt x="583031" y="121805"/>
                  </a:lnTo>
                  <a:lnTo>
                    <a:pt x="583031" y="177774"/>
                  </a:lnTo>
                  <a:lnTo>
                    <a:pt x="583031" y="207568"/>
                  </a:lnTo>
                  <a:lnTo>
                    <a:pt x="505066" y="207568"/>
                  </a:lnTo>
                  <a:lnTo>
                    <a:pt x="495960" y="184988"/>
                  </a:lnTo>
                  <a:lnTo>
                    <a:pt x="489331" y="174828"/>
                  </a:lnTo>
                  <a:lnTo>
                    <a:pt x="489331" y="242709"/>
                  </a:lnTo>
                  <a:lnTo>
                    <a:pt x="489331" y="273951"/>
                  </a:lnTo>
                  <a:lnTo>
                    <a:pt x="281101" y="273951"/>
                  </a:lnTo>
                  <a:lnTo>
                    <a:pt x="281101" y="242709"/>
                  </a:lnTo>
                  <a:lnTo>
                    <a:pt x="288188" y="207708"/>
                  </a:lnTo>
                  <a:lnTo>
                    <a:pt x="289293" y="202234"/>
                  </a:lnTo>
                  <a:lnTo>
                    <a:pt x="311632" y="169138"/>
                  </a:lnTo>
                  <a:lnTo>
                    <a:pt x="344728" y="146799"/>
                  </a:lnTo>
                  <a:lnTo>
                    <a:pt x="385216" y="138595"/>
                  </a:lnTo>
                  <a:lnTo>
                    <a:pt x="425691" y="146799"/>
                  </a:lnTo>
                  <a:lnTo>
                    <a:pt x="458787" y="169138"/>
                  </a:lnTo>
                  <a:lnTo>
                    <a:pt x="481126" y="202234"/>
                  </a:lnTo>
                  <a:lnTo>
                    <a:pt x="489331" y="242709"/>
                  </a:lnTo>
                  <a:lnTo>
                    <a:pt x="489331" y="174828"/>
                  </a:lnTo>
                  <a:lnTo>
                    <a:pt x="482803" y="164820"/>
                  </a:lnTo>
                  <a:lnTo>
                    <a:pt x="466115" y="147586"/>
                  </a:lnTo>
                  <a:lnTo>
                    <a:pt x="453263" y="138595"/>
                  </a:lnTo>
                  <a:lnTo>
                    <a:pt x="446379" y="133781"/>
                  </a:lnTo>
                  <a:lnTo>
                    <a:pt x="455739" y="124929"/>
                  </a:lnTo>
                  <a:lnTo>
                    <a:pt x="456996" y="123748"/>
                  </a:lnTo>
                  <a:lnTo>
                    <a:pt x="469417" y="116268"/>
                  </a:lnTo>
                  <a:lnTo>
                    <a:pt x="483196" y="111582"/>
                  </a:lnTo>
                  <a:lnTo>
                    <a:pt x="497916" y="109969"/>
                  </a:lnTo>
                  <a:lnTo>
                    <a:pt x="515353" y="109969"/>
                  </a:lnTo>
                  <a:lnTo>
                    <a:pt x="541680" y="115366"/>
                  </a:lnTo>
                  <a:lnTo>
                    <a:pt x="563194" y="129908"/>
                  </a:lnTo>
                  <a:lnTo>
                    <a:pt x="577710" y="151434"/>
                  </a:lnTo>
                  <a:lnTo>
                    <a:pt x="583031" y="177774"/>
                  </a:lnTo>
                  <a:lnTo>
                    <a:pt x="583031" y="121805"/>
                  </a:lnTo>
                  <a:lnTo>
                    <a:pt x="571157" y="109969"/>
                  </a:lnTo>
                  <a:lnTo>
                    <a:pt x="567448" y="106273"/>
                  </a:lnTo>
                  <a:lnTo>
                    <a:pt x="543077" y="93700"/>
                  </a:lnTo>
                  <a:lnTo>
                    <a:pt x="546709" y="89281"/>
                  </a:lnTo>
                  <a:lnTo>
                    <a:pt x="549732" y="85610"/>
                  </a:lnTo>
                  <a:lnTo>
                    <a:pt x="554723" y="76327"/>
                  </a:lnTo>
                  <a:lnTo>
                    <a:pt x="557860" y="66065"/>
                  </a:lnTo>
                  <a:lnTo>
                    <a:pt x="558952" y="55054"/>
                  </a:lnTo>
                  <a:lnTo>
                    <a:pt x="554609" y="33655"/>
                  </a:lnTo>
                  <a:lnTo>
                    <a:pt x="545947" y="20828"/>
                  </a:lnTo>
                  <a:lnTo>
                    <a:pt x="542798" y="16154"/>
                  </a:lnTo>
                  <a:lnTo>
                    <a:pt x="538124" y="13004"/>
                  </a:lnTo>
                  <a:lnTo>
                    <a:pt x="538124" y="55054"/>
                  </a:lnTo>
                  <a:lnTo>
                    <a:pt x="535432" y="68364"/>
                  </a:lnTo>
                  <a:lnTo>
                    <a:pt x="528091" y="79235"/>
                  </a:lnTo>
                  <a:lnTo>
                    <a:pt x="517207" y="86588"/>
                  </a:lnTo>
                  <a:lnTo>
                    <a:pt x="503897" y="89281"/>
                  </a:lnTo>
                  <a:lnTo>
                    <a:pt x="490588" y="86588"/>
                  </a:lnTo>
                  <a:lnTo>
                    <a:pt x="479717" y="79235"/>
                  </a:lnTo>
                  <a:lnTo>
                    <a:pt x="473405" y="69888"/>
                  </a:lnTo>
                  <a:lnTo>
                    <a:pt x="472363" y="68364"/>
                  </a:lnTo>
                  <a:lnTo>
                    <a:pt x="469671" y="55054"/>
                  </a:lnTo>
                  <a:lnTo>
                    <a:pt x="470115" y="52844"/>
                  </a:lnTo>
                  <a:lnTo>
                    <a:pt x="472363" y="41744"/>
                  </a:lnTo>
                  <a:lnTo>
                    <a:pt x="479717" y="30861"/>
                  </a:lnTo>
                  <a:lnTo>
                    <a:pt x="490588" y="23520"/>
                  </a:lnTo>
                  <a:lnTo>
                    <a:pt x="503897" y="20828"/>
                  </a:lnTo>
                  <a:lnTo>
                    <a:pt x="517207" y="23520"/>
                  </a:lnTo>
                  <a:lnTo>
                    <a:pt x="528091" y="30861"/>
                  </a:lnTo>
                  <a:lnTo>
                    <a:pt x="535432" y="41744"/>
                  </a:lnTo>
                  <a:lnTo>
                    <a:pt x="538124" y="55054"/>
                  </a:lnTo>
                  <a:lnTo>
                    <a:pt x="538124" y="13004"/>
                  </a:lnTo>
                  <a:lnTo>
                    <a:pt x="525297" y="4343"/>
                  </a:lnTo>
                  <a:lnTo>
                    <a:pt x="503897" y="0"/>
                  </a:lnTo>
                  <a:lnTo>
                    <a:pt x="482942" y="4140"/>
                  </a:lnTo>
                  <a:lnTo>
                    <a:pt x="466293" y="15049"/>
                  </a:lnTo>
                  <a:lnTo>
                    <a:pt x="466293" y="95135"/>
                  </a:lnTo>
                  <a:lnTo>
                    <a:pt x="455041" y="100393"/>
                  </a:lnTo>
                  <a:lnTo>
                    <a:pt x="444639" y="107149"/>
                  </a:lnTo>
                  <a:lnTo>
                    <a:pt x="435229" y="115354"/>
                  </a:lnTo>
                  <a:lnTo>
                    <a:pt x="426986" y="124929"/>
                  </a:lnTo>
                  <a:lnTo>
                    <a:pt x="426072" y="124548"/>
                  </a:lnTo>
                  <a:lnTo>
                    <a:pt x="424256" y="124028"/>
                  </a:lnTo>
                  <a:lnTo>
                    <a:pt x="430491" y="117906"/>
                  </a:lnTo>
                  <a:lnTo>
                    <a:pt x="435152" y="113334"/>
                  </a:lnTo>
                  <a:lnTo>
                    <a:pt x="443547" y="100469"/>
                  </a:lnTo>
                  <a:lnTo>
                    <a:pt x="448957" y="85852"/>
                  </a:lnTo>
                  <a:lnTo>
                    <a:pt x="450938" y="69888"/>
                  </a:lnTo>
                  <a:lnTo>
                    <a:pt x="453466" y="77000"/>
                  </a:lnTo>
                  <a:lnTo>
                    <a:pt x="456907" y="83629"/>
                  </a:lnTo>
                  <a:lnTo>
                    <a:pt x="461200" y="89712"/>
                  </a:lnTo>
                  <a:lnTo>
                    <a:pt x="466293" y="95135"/>
                  </a:lnTo>
                  <a:lnTo>
                    <a:pt x="466293" y="15049"/>
                  </a:lnTo>
                  <a:lnTo>
                    <a:pt x="465683" y="15443"/>
                  </a:lnTo>
                  <a:lnTo>
                    <a:pt x="453771" y="32232"/>
                  </a:lnTo>
                  <a:lnTo>
                    <a:pt x="448856" y="52844"/>
                  </a:lnTo>
                  <a:lnTo>
                    <a:pt x="439864" y="31788"/>
                  </a:lnTo>
                  <a:lnTo>
                    <a:pt x="430237" y="21145"/>
                  </a:lnTo>
                  <a:lnTo>
                    <a:pt x="430237" y="69367"/>
                  </a:lnTo>
                  <a:lnTo>
                    <a:pt x="426427" y="88265"/>
                  </a:lnTo>
                  <a:lnTo>
                    <a:pt x="416026" y="103695"/>
                  </a:lnTo>
                  <a:lnTo>
                    <a:pt x="400621" y="114071"/>
                  </a:lnTo>
                  <a:lnTo>
                    <a:pt x="381698" y="117906"/>
                  </a:lnTo>
                  <a:lnTo>
                    <a:pt x="362800" y="114071"/>
                  </a:lnTo>
                  <a:lnTo>
                    <a:pt x="356920" y="110096"/>
                  </a:lnTo>
                  <a:lnTo>
                    <a:pt x="348259" y="104241"/>
                  </a:lnTo>
                  <a:lnTo>
                    <a:pt x="347370" y="103644"/>
                  </a:lnTo>
                  <a:lnTo>
                    <a:pt x="336969" y="88201"/>
                  </a:lnTo>
                  <a:lnTo>
                    <a:pt x="334187" y="74447"/>
                  </a:lnTo>
                  <a:lnTo>
                    <a:pt x="333159" y="69367"/>
                  </a:lnTo>
                  <a:lnTo>
                    <a:pt x="336969" y="50520"/>
                  </a:lnTo>
                  <a:lnTo>
                    <a:pt x="338569" y="48158"/>
                  </a:lnTo>
                  <a:lnTo>
                    <a:pt x="347370" y="35090"/>
                  </a:lnTo>
                  <a:lnTo>
                    <a:pt x="362800" y="24663"/>
                  </a:lnTo>
                  <a:lnTo>
                    <a:pt x="381698" y="20828"/>
                  </a:lnTo>
                  <a:lnTo>
                    <a:pt x="400545" y="24638"/>
                  </a:lnTo>
                  <a:lnTo>
                    <a:pt x="415975" y="35039"/>
                  </a:lnTo>
                  <a:lnTo>
                    <a:pt x="426402" y="50469"/>
                  </a:lnTo>
                  <a:lnTo>
                    <a:pt x="430237" y="69367"/>
                  </a:lnTo>
                  <a:lnTo>
                    <a:pt x="430237" y="21145"/>
                  </a:lnTo>
                  <a:lnTo>
                    <a:pt x="429958" y="20828"/>
                  </a:lnTo>
                  <a:lnTo>
                    <a:pt x="424738" y="15049"/>
                  </a:lnTo>
                  <a:lnTo>
                    <a:pt x="404888" y="3987"/>
                  </a:lnTo>
                  <a:lnTo>
                    <a:pt x="381698" y="0"/>
                  </a:lnTo>
                  <a:lnTo>
                    <a:pt x="359638" y="3594"/>
                  </a:lnTo>
                  <a:lnTo>
                    <a:pt x="340512" y="13589"/>
                  </a:lnTo>
                  <a:lnTo>
                    <a:pt x="325475" y="28829"/>
                  </a:lnTo>
                  <a:lnTo>
                    <a:pt x="324053" y="31648"/>
                  </a:lnTo>
                  <a:lnTo>
                    <a:pt x="324053" y="133921"/>
                  </a:lnTo>
                  <a:lnTo>
                    <a:pt x="304317" y="147713"/>
                  </a:lnTo>
                  <a:lnTo>
                    <a:pt x="287629" y="164960"/>
                  </a:lnTo>
                  <a:lnTo>
                    <a:pt x="274472" y="185127"/>
                  </a:lnTo>
                  <a:lnTo>
                    <a:pt x="265353" y="207708"/>
                  </a:lnTo>
                  <a:lnTo>
                    <a:pt x="187401" y="207708"/>
                  </a:lnTo>
                  <a:lnTo>
                    <a:pt x="192722" y="151498"/>
                  </a:lnTo>
                  <a:lnTo>
                    <a:pt x="228739" y="115417"/>
                  </a:lnTo>
                  <a:lnTo>
                    <a:pt x="255079" y="110096"/>
                  </a:lnTo>
                  <a:lnTo>
                    <a:pt x="272516" y="110096"/>
                  </a:lnTo>
                  <a:lnTo>
                    <a:pt x="287210" y="111696"/>
                  </a:lnTo>
                  <a:lnTo>
                    <a:pt x="300964" y="116344"/>
                  </a:lnTo>
                  <a:lnTo>
                    <a:pt x="313372" y="123825"/>
                  </a:lnTo>
                  <a:lnTo>
                    <a:pt x="324053" y="133921"/>
                  </a:lnTo>
                  <a:lnTo>
                    <a:pt x="324053" y="31648"/>
                  </a:lnTo>
                  <a:lnTo>
                    <a:pt x="321830" y="36055"/>
                  </a:lnTo>
                  <a:lnTo>
                    <a:pt x="321830" y="104241"/>
                  </a:lnTo>
                  <a:lnTo>
                    <a:pt x="315201" y="99695"/>
                  </a:lnTo>
                  <a:lnTo>
                    <a:pt x="307911" y="96177"/>
                  </a:lnTo>
                  <a:lnTo>
                    <a:pt x="300228" y="93700"/>
                  </a:lnTo>
                  <a:lnTo>
                    <a:pt x="304546" y="89281"/>
                  </a:lnTo>
                  <a:lnTo>
                    <a:pt x="305549" y="88265"/>
                  </a:lnTo>
                  <a:lnTo>
                    <a:pt x="309867" y="81724"/>
                  </a:lnTo>
                  <a:lnTo>
                    <a:pt x="312597" y="74447"/>
                  </a:lnTo>
                  <a:lnTo>
                    <a:pt x="313639" y="82410"/>
                  </a:lnTo>
                  <a:lnTo>
                    <a:pt x="315556" y="90081"/>
                  </a:lnTo>
                  <a:lnTo>
                    <a:pt x="318300" y="97370"/>
                  </a:lnTo>
                  <a:lnTo>
                    <a:pt x="321830" y="104241"/>
                  </a:lnTo>
                  <a:lnTo>
                    <a:pt x="321830" y="36055"/>
                  </a:lnTo>
                  <a:lnTo>
                    <a:pt x="315722" y="48158"/>
                  </a:lnTo>
                  <a:lnTo>
                    <a:pt x="309702" y="29210"/>
                  </a:lnTo>
                  <a:lnTo>
                    <a:pt x="303110" y="20828"/>
                  </a:lnTo>
                  <a:lnTo>
                    <a:pt x="297675" y="13931"/>
                  </a:lnTo>
                  <a:lnTo>
                    <a:pt x="295287" y="12471"/>
                  </a:lnTo>
                  <a:lnTo>
                    <a:pt x="295287" y="55054"/>
                  </a:lnTo>
                  <a:lnTo>
                    <a:pt x="292595" y="68364"/>
                  </a:lnTo>
                  <a:lnTo>
                    <a:pt x="285254" y="79235"/>
                  </a:lnTo>
                  <a:lnTo>
                    <a:pt x="274370" y="86588"/>
                  </a:lnTo>
                  <a:lnTo>
                    <a:pt x="261061" y="89281"/>
                  </a:lnTo>
                  <a:lnTo>
                    <a:pt x="247751" y="86588"/>
                  </a:lnTo>
                  <a:lnTo>
                    <a:pt x="236867" y="79235"/>
                  </a:lnTo>
                  <a:lnTo>
                    <a:pt x="229527" y="68364"/>
                  </a:lnTo>
                  <a:lnTo>
                    <a:pt x="226834" y="55054"/>
                  </a:lnTo>
                  <a:lnTo>
                    <a:pt x="229527" y="41744"/>
                  </a:lnTo>
                  <a:lnTo>
                    <a:pt x="236867" y="30861"/>
                  </a:lnTo>
                  <a:lnTo>
                    <a:pt x="247751" y="23520"/>
                  </a:lnTo>
                  <a:lnTo>
                    <a:pt x="261061" y="20828"/>
                  </a:lnTo>
                  <a:lnTo>
                    <a:pt x="274370" y="23520"/>
                  </a:lnTo>
                  <a:lnTo>
                    <a:pt x="285254" y="30861"/>
                  </a:lnTo>
                  <a:lnTo>
                    <a:pt x="292595" y="41744"/>
                  </a:lnTo>
                  <a:lnTo>
                    <a:pt x="295287" y="55054"/>
                  </a:lnTo>
                  <a:lnTo>
                    <a:pt x="295287" y="12471"/>
                  </a:lnTo>
                  <a:lnTo>
                    <a:pt x="281038" y="3721"/>
                  </a:lnTo>
                  <a:lnTo>
                    <a:pt x="261188" y="0"/>
                  </a:lnTo>
                  <a:lnTo>
                    <a:pt x="239801" y="4343"/>
                  </a:lnTo>
                  <a:lnTo>
                    <a:pt x="222300" y="16154"/>
                  </a:lnTo>
                  <a:lnTo>
                    <a:pt x="210477" y="33655"/>
                  </a:lnTo>
                  <a:lnTo>
                    <a:pt x="206146" y="55054"/>
                  </a:lnTo>
                  <a:lnTo>
                    <a:pt x="207352" y="66548"/>
                  </a:lnTo>
                  <a:lnTo>
                    <a:pt x="210807" y="77241"/>
                  </a:lnTo>
                  <a:lnTo>
                    <a:pt x="216293" y="86855"/>
                  </a:lnTo>
                  <a:lnTo>
                    <a:pt x="223583" y="95135"/>
                  </a:lnTo>
                  <a:lnTo>
                    <a:pt x="200621" y="108140"/>
                  </a:lnTo>
                  <a:lnTo>
                    <a:pt x="182587" y="127127"/>
                  </a:lnTo>
                  <a:lnTo>
                    <a:pt x="170802" y="150787"/>
                  </a:lnTo>
                  <a:lnTo>
                    <a:pt x="166573" y="177774"/>
                  </a:lnTo>
                  <a:lnTo>
                    <a:pt x="166573" y="223710"/>
                  </a:lnTo>
                  <a:lnTo>
                    <a:pt x="171259" y="228396"/>
                  </a:lnTo>
                  <a:lnTo>
                    <a:pt x="261061" y="228396"/>
                  </a:lnTo>
                  <a:lnTo>
                    <a:pt x="260540" y="233083"/>
                  </a:lnTo>
                  <a:lnTo>
                    <a:pt x="260273" y="237896"/>
                  </a:lnTo>
                  <a:lnTo>
                    <a:pt x="260273" y="290080"/>
                  </a:lnTo>
                  <a:lnTo>
                    <a:pt x="264960" y="294767"/>
                  </a:lnTo>
                  <a:lnTo>
                    <a:pt x="505460" y="294767"/>
                  </a:lnTo>
                  <a:lnTo>
                    <a:pt x="510146" y="290080"/>
                  </a:lnTo>
                  <a:lnTo>
                    <a:pt x="510146" y="273951"/>
                  </a:lnTo>
                  <a:lnTo>
                    <a:pt x="510146" y="237896"/>
                  </a:lnTo>
                  <a:lnTo>
                    <a:pt x="509892" y="233083"/>
                  </a:lnTo>
                  <a:lnTo>
                    <a:pt x="509371" y="228396"/>
                  </a:lnTo>
                  <a:lnTo>
                    <a:pt x="599160" y="228396"/>
                  </a:lnTo>
                  <a:lnTo>
                    <a:pt x="603846" y="223710"/>
                  </a:lnTo>
                  <a:lnTo>
                    <a:pt x="603846" y="207568"/>
                  </a:lnTo>
                  <a:lnTo>
                    <a:pt x="603846" y="177774"/>
                  </a:lnTo>
                  <a:close/>
                </a:path>
                <a:path w="617219" h="543560">
                  <a:moveTo>
                    <a:pt x="617169" y="348132"/>
                  </a:moveTo>
                  <a:lnTo>
                    <a:pt x="614324" y="333806"/>
                  </a:lnTo>
                  <a:lnTo>
                    <a:pt x="611619" y="329387"/>
                  </a:lnTo>
                  <a:lnTo>
                    <a:pt x="606450" y="320929"/>
                  </a:lnTo>
                  <a:lnTo>
                    <a:pt x="596722" y="313499"/>
                  </a:lnTo>
                  <a:lnTo>
                    <a:pt x="596722" y="349161"/>
                  </a:lnTo>
                  <a:lnTo>
                    <a:pt x="595934" y="356044"/>
                  </a:lnTo>
                  <a:lnTo>
                    <a:pt x="592658" y="362826"/>
                  </a:lnTo>
                  <a:lnTo>
                    <a:pt x="414108" y="508584"/>
                  </a:lnTo>
                  <a:lnTo>
                    <a:pt x="378968" y="518934"/>
                  </a:lnTo>
                  <a:lnTo>
                    <a:pt x="347103" y="522274"/>
                  </a:lnTo>
                  <a:lnTo>
                    <a:pt x="315150" y="518604"/>
                  </a:lnTo>
                  <a:lnTo>
                    <a:pt x="279806" y="507936"/>
                  </a:lnTo>
                  <a:lnTo>
                    <a:pt x="279666" y="507936"/>
                  </a:lnTo>
                  <a:lnTo>
                    <a:pt x="279539" y="507809"/>
                  </a:lnTo>
                  <a:lnTo>
                    <a:pt x="279285" y="507809"/>
                  </a:lnTo>
                  <a:lnTo>
                    <a:pt x="218313" y="488416"/>
                  </a:lnTo>
                  <a:lnTo>
                    <a:pt x="154089" y="467982"/>
                  </a:lnTo>
                  <a:lnTo>
                    <a:pt x="152006" y="467461"/>
                  </a:lnTo>
                  <a:lnTo>
                    <a:pt x="107238" y="467461"/>
                  </a:lnTo>
                  <a:lnTo>
                    <a:pt x="107238" y="349034"/>
                  </a:lnTo>
                  <a:lnTo>
                    <a:pt x="150571" y="349034"/>
                  </a:lnTo>
                  <a:lnTo>
                    <a:pt x="150571" y="349161"/>
                  </a:lnTo>
                  <a:lnTo>
                    <a:pt x="152006" y="349161"/>
                  </a:lnTo>
                  <a:lnTo>
                    <a:pt x="152717" y="349034"/>
                  </a:lnTo>
                  <a:lnTo>
                    <a:pt x="153428" y="348907"/>
                  </a:lnTo>
                  <a:lnTo>
                    <a:pt x="154736" y="348259"/>
                  </a:lnTo>
                  <a:lnTo>
                    <a:pt x="174256" y="339534"/>
                  </a:lnTo>
                  <a:lnTo>
                    <a:pt x="204901" y="330428"/>
                  </a:lnTo>
                  <a:lnTo>
                    <a:pt x="236220" y="329565"/>
                  </a:lnTo>
                  <a:lnTo>
                    <a:pt x="266877" y="336778"/>
                  </a:lnTo>
                  <a:lnTo>
                    <a:pt x="295541" y="351904"/>
                  </a:lnTo>
                  <a:lnTo>
                    <a:pt x="301739" y="359117"/>
                  </a:lnTo>
                  <a:lnTo>
                    <a:pt x="309206" y="364477"/>
                  </a:lnTo>
                  <a:lnTo>
                    <a:pt x="317652" y="367804"/>
                  </a:lnTo>
                  <a:lnTo>
                    <a:pt x="326783" y="368947"/>
                  </a:lnTo>
                  <a:lnTo>
                    <a:pt x="427113" y="368947"/>
                  </a:lnTo>
                  <a:lnTo>
                    <a:pt x="433755" y="370459"/>
                  </a:lnTo>
                  <a:lnTo>
                    <a:pt x="444550" y="393801"/>
                  </a:lnTo>
                  <a:lnTo>
                    <a:pt x="442480" y="399275"/>
                  </a:lnTo>
                  <a:lnTo>
                    <a:pt x="426466" y="407860"/>
                  </a:lnTo>
                  <a:lnTo>
                    <a:pt x="306082" y="407860"/>
                  </a:lnTo>
                  <a:lnTo>
                    <a:pt x="301409" y="412546"/>
                  </a:lnTo>
                  <a:lnTo>
                    <a:pt x="301409" y="424002"/>
                  </a:lnTo>
                  <a:lnTo>
                    <a:pt x="306082" y="428688"/>
                  </a:lnTo>
                  <a:lnTo>
                    <a:pt x="431279" y="428688"/>
                  </a:lnTo>
                  <a:lnTo>
                    <a:pt x="434403" y="428294"/>
                  </a:lnTo>
                  <a:lnTo>
                    <a:pt x="437400" y="427507"/>
                  </a:lnTo>
                  <a:lnTo>
                    <a:pt x="447001" y="425132"/>
                  </a:lnTo>
                  <a:lnTo>
                    <a:pt x="456247" y="421525"/>
                  </a:lnTo>
                  <a:lnTo>
                    <a:pt x="465086" y="416750"/>
                  </a:lnTo>
                  <a:lnTo>
                    <a:pt x="473443" y="410857"/>
                  </a:lnTo>
                  <a:lnTo>
                    <a:pt x="498690" y="390423"/>
                  </a:lnTo>
                  <a:lnTo>
                    <a:pt x="568972" y="333552"/>
                  </a:lnTo>
                  <a:lnTo>
                    <a:pt x="569226" y="333286"/>
                  </a:lnTo>
                  <a:lnTo>
                    <a:pt x="574687" y="330136"/>
                  </a:lnTo>
                  <a:lnTo>
                    <a:pt x="580542" y="329387"/>
                  </a:lnTo>
                  <a:lnTo>
                    <a:pt x="586270" y="330987"/>
                  </a:lnTo>
                  <a:lnTo>
                    <a:pt x="591350" y="334848"/>
                  </a:lnTo>
                  <a:lnTo>
                    <a:pt x="595249" y="341198"/>
                  </a:lnTo>
                  <a:lnTo>
                    <a:pt x="596696" y="348132"/>
                  </a:lnTo>
                  <a:lnTo>
                    <a:pt x="596722" y="349161"/>
                  </a:lnTo>
                  <a:lnTo>
                    <a:pt x="596722" y="313499"/>
                  </a:lnTo>
                  <a:lnTo>
                    <a:pt x="594880" y="312089"/>
                  </a:lnTo>
                  <a:lnTo>
                    <a:pt x="581583" y="308483"/>
                  </a:lnTo>
                  <a:lnTo>
                    <a:pt x="567969" y="310222"/>
                  </a:lnTo>
                  <a:lnTo>
                    <a:pt x="555434" y="317411"/>
                  </a:lnTo>
                  <a:lnTo>
                    <a:pt x="465124" y="390423"/>
                  </a:lnTo>
                  <a:lnTo>
                    <a:pt x="465124" y="387692"/>
                  </a:lnTo>
                  <a:lnTo>
                    <a:pt x="461911" y="372338"/>
                  </a:lnTo>
                  <a:lnTo>
                    <a:pt x="453669" y="359752"/>
                  </a:lnTo>
                  <a:lnTo>
                    <a:pt x="441617" y="351256"/>
                  </a:lnTo>
                  <a:lnTo>
                    <a:pt x="426986" y="348132"/>
                  </a:lnTo>
                  <a:lnTo>
                    <a:pt x="320929" y="348132"/>
                  </a:lnTo>
                  <a:lnTo>
                    <a:pt x="315455" y="344741"/>
                  </a:lnTo>
                  <a:lnTo>
                    <a:pt x="294906" y="328218"/>
                  </a:lnTo>
                  <a:lnTo>
                    <a:pt x="275475" y="317601"/>
                  </a:lnTo>
                  <a:lnTo>
                    <a:pt x="239191" y="308737"/>
                  </a:lnTo>
                  <a:lnTo>
                    <a:pt x="202044" y="309613"/>
                  </a:lnTo>
                  <a:lnTo>
                    <a:pt x="165671" y="320408"/>
                  </a:lnTo>
                  <a:lnTo>
                    <a:pt x="148234" y="328218"/>
                  </a:lnTo>
                  <a:lnTo>
                    <a:pt x="107238" y="328218"/>
                  </a:lnTo>
                  <a:lnTo>
                    <a:pt x="107238" y="322745"/>
                  </a:lnTo>
                  <a:lnTo>
                    <a:pt x="107238" y="306616"/>
                  </a:lnTo>
                  <a:lnTo>
                    <a:pt x="102679" y="301929"/>
                  </a:lnTo>
                  <a:lnTo>
                    <a:pt x="86410" y="301929"/>
                  </a:lnTo>
                  <a:lnTo>
                    <a:pt x="86410" y="322745"/>
                  </a:lnTo>
                  <a:lnTo>
                    <a:pt x="86410" y="494538"/>
                  </a:lnTo>
                  <a:lnTo>
                    <a:pt x="69367" y="494538"/>
                  </a:lnTo>
                  <a:lnTo>
                    <a:pt x="75057" y="489648"/>
                  </a:lnTo>
                  <a:lnTo>
                    <a:pt x="79451" y="483514"/>
                  </a:lnTo>
                  <a:lnTo>
                    <a:pt x="81280" y="478917"/>
                  </a:lnTo>
                  <a:lnTo>
                    <a:pt x="82283" y="476402"/>
                  </a:lnTo>
                  <a:lnTo>
                    <a:pt x="83286" y="468503"/>
                  </a:lnTo>
                  <a:lnTo>
                    <a:pt x="62471" y="439394"/>
                  </a:lnTo>
                  <a:lnTo>
                    <a:pt x="62471" y="462775"/>
                  </a:lnTo>
                  <a:lnTo>
                    <a:pt x="62471" y="474230"/>
                  </a:lnTo>
                  <a:lnTo>
                    <a:pt x="57785" y="478917"/>
                  </a:lnTo>
                  <a:lnTo>
                    <a:pt x="46329" y="478917"/>
                  </a:lnTo>
                  <a:lnTo>
                    <a:pt x="41643" y="474230"/>
                  </a:lnTo>
                  <a:lnTo>
                    <a:pt x="41643" y="462775"/>
                  </a:lnTo>
                  <a:lnTo>
                    <a:pt x="46329" y="458089"/>
                  </a:lnTo>
                  <a:lnTo>
                    <a:pt x="57785" y="458089"/>
                  </a:lnTo>
                  <a:lnTo>
                    <a:pt x="62471" y="462775"/>
                  </a:lnTo>
                  <a:lnTo>
                    <a:pt x="62471" y="439394"/>
                  </a:lnTo>
                  <a:lnTo>
                    <a:pt x="23291" y="456374"/>
                  </a:lnTo>
                  <a:lnTo>
                    <a:pt x="20828" y="468503"/>
                  </a:lnTo>
                  <a:lnTo>
                    <a:pt x="21831" y="476338"/>
                  </a:lnTo>
                  <a:lnTo>
                    <a:pt x="24663" y="483476"/>
                  </a:lnTo>
                  <a:lnTo>
                    <a:pt x="29057" y="489623"/>
                  </a:lnTo>
                  <a:lnTo>
                    <a:pt x="34747" y="494538"/>
                  </a:lnTo>
                  <a:lnTo>
                    <a:pt x="20828" y="494538"/>
                  </a:lnTo>
                  <a:lnTo>
                    <a:pt x="20828" y="468503"/>
                  </a:lnTo>
                  <a:lnTo>
                    <a:pt x="20828" y="322745"/>
                  </a:lnTo>
                  <a:lnTo>
                    <a:pt x="86410" y="322745"/>
                  </a:lnTo>
                  <a:lnTo>
                    <a:pt x="86410" y="301929"/>
                  </a:lnTo>
                  <a:lnTo>
                    <a:pt x="4686" y="301929"/>
                  </a:lnTo>
                  <a:lnTo>
                    <a:pt x="0" y="306616"/>
                  </a:lnTo>
                  <a:lnTo>
                    <a:pt x="0" y="510667"/>
                  </a:lnTo>
                  <a:lnTo>
                    <a:pt x="4686" y="515353"/>
                  </a:lnTo>
                  <a:lnTo>
                    <a:pt x="102552" y="515353"/>
                  </a:lnTo>
                  <a:lnTo>
                    <a:pt x="107238" y="510667"/>
                  </a:lnTo>
                  <a:lnTo>
                    <a:pt x="107238" y="494538"/>
                  </a:lnTo>
                  <a:lnTo>
                    <a:pt x="107238" y="488416"/>
                  </a:lnTo>
                  <a:lnTo>
                    <a:pt x="148882" y="488416"/>
                  </a:lnTo>
                  <a:lnTo>
                    <a:pt x="272376" y="527583"/>
                  </a:lnTo>
                  <a:lnTo>
                    <a:pt x="292608" y="534403"/>
                  </a:lnTo>
                  <a:lnTo>
                    <a:pt x="311569" y="539242"/>
                  </a:lnTo>
                  <a:lnTo>
                    <a:pt x="329679" y="542124"/>
                  </a:lnTo>
                  <a:lnTo>
                    <a:pt x="347345" y="543077"/>
                  </a:lnTo>
                  <a:lnTo>
                    <a:pt x="365074" y="542099"/>
                  </a:lnTo>
                  <a:lnTo>
                    <a:pt x="422567" y="527456"/>
                  </a:lnTo>
                  <a:lnTo>
                    <a:pt x="425551" y="525767"/>
                  </a:lnTo>
                  <a:lnTo>
                    <a:pt x="429844" y="522274"/>
                  </a:lnTo>
                  <a:lnTo>
                    <a:pt x="606450" y="378193"/>
                  </a:lnTo>
                  <a:lnTo>
                    <a:pt x="608012" y="376631"/>
                  </a:lnTo>
                  <a:lnTo>
                    <a:pt x="615149" y="363308"/>
                  </a:lnTo>
                  <a:lnTo>
                    <a:pt x="617143" y="349161"/>
                  </a:lnTo>
                  <a:lnTo>
                    <a:pt x="617169" y="348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790726" y="5070809"/>
            <a:ext cx="6365875" cy="12750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b="1" spc="-185" dirty="0">
                <a:latin typeface="Trebuchet MS"/>
                <a:cs typeface="Trebuchet MS"/>
              </a:rPr>
              <a:t>L</a:t>
            </a:r>
            <a:r>
              <a:rPr sz="2400" b="1" spc="100" dirty="0">
                <a:latin typeface="Trebuchet MS"/>
                <a:cs typeface="Trebuchet MS"/>
              </a:rPr>
              <a:t>e</a:t>
            </a:r>
            <a:r>
              <a:rPr sz="2400" b="1" spc="350" dirty="0">
                <a:latin typeface="Trebuchet MS"/>
                <a:cs typeface="Trebuchet MS"/>
              </a:rPr>
              <a:t>a</a:t>
            </a:r>
            <a:r>
              <a:rPr sz="2400" b="1" spc="235" dirty="0">
                <a:latin typeface="Trebuchet MS"/>
                <a:cs typeface="Trebuchet MS"/>
              </a:rPr>
              <a:t>v</a:t>
            </a:r>
            <a:r>
              <a:rPr sz="2400" b="1" spc="105" dirty="0">
                <a:latin typeface="Trebuchet MS"/>
                <a:cs typeface="Trebuchet MS"/>
              </a:rPr>
              <a:t>e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420" dirty="0">
                <a:latin typeface="Trebuchet MS"/>
                <a:cs typeface="Trebuchet MS"/>
              </a:rPr>
              <a:t>M</a:t>
            </a:r>
            <a:r>
              <a:rPr sz="2400" b="1" spc="350" dirty="0">
                <a:latin typeface="Trebuchet MS"/>
                <a:cs typeface="Trebuchet MS"/>
              </a:rPr>
              <a:t>a</a:t>
            </a:r>
            <a:r>
              <a:rPr sz="2400" b="1" spc="200" dirty="0">
                <a:latin typeface="Trebuchet MS"/>
                <a:cs typeface="Trebuchet MS"/>
              </a:rPr>
              <a:t>n</a:t>
            </a:r>
            <a:r>
              <a:rPr sz="2400" b="1" spc="350" dirty="0">
                <a:latin typeface="Trebuchet MS"/>
                <a:cs typeface="Trebuchet MS"/>
              </a:rPr>
              <a:t>a</a:t>
            </a:r>
            <a:r>
              <a:rPr sz="2400" b="1" spc="425" dirty="0">
                <a:latin typeface="Trebuchet MS"/>
                <a:cs typeface="Trebuchet MS"/>
              </a:rPr>
              <a:t>g</a:t>
            </a:r>
            <a:r>
              <a:rPr sz="2400" b="1" spc="100" dirty="0">
                <a:latin typeface="Trebuchet MS"/>
                <a:cs typeface="Trebuchet MS"/>
              </a:rPr>
              <a:t>e</a:t>
            </a:r>
            <a:r>
              <a:rPr sz="2400" b="1" spc="484" dirty="0">
                <a:latin typeface="Trebuchet MS"/>
                <a:cs typeface="Trebuchet MS"/>
              </a:rPr>
              <a:t>m</a:t>
            </a:r>
            <a:r>
              <a:rPr sz="2400" b="1" spc="100" dirty="0">
                <a:latin typeface="Trebuchet MS"/>
                <a:cs typeface="Trebuchet MS"/>
              </a:rPr>
              <a:t>e</a:t>
            </a:r>
            <a:r>
              <a:rPr sz="2400" b="1" spc="200" dirty="0">
                <a:latin typeface="Trebuchet MS"/>
                <a:cs typeface="Trebuchet MS"/>
              </a:rPr>
              <a:t>n</a:t>
            </a:r>
            <a:r>
              <a:rPr sz="2400" b="1" spc="25" dirty="0">
                <a:latin typeface="Trebuchet MS"/>
                <a:cs typeface="Trebuchet MS"/>
              </a:rPr>
              <a:t>t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850"/>
              </a:lnSpc>
              <a:spcBef>
                <a:spcPts val="735"/>
              </a:spcBef>
              <a:tabLst>
                <a:tab pos="1277620" algn="l"/>
                <a:tab pos="2418080" algn="l"/>
                <a:tab pos="3205480" algn="l"/>
                <a:tab pos="4345940" algn="l"/>
                <a:tab pos="5401310" algn="l"/>
              </a:tabLst>
            </a:pPr>
            <a:r>
              <a:rPr sz="2400" spc="-35" dirty="0">
                <a:latin typeface="Lucida Sans Unicode"/>
                <a:cs typeface="Lucida Sans Unicode"/>
              </a:rPr>
              <a:t>A</a:t>
            </a:r>
            <a:r>
              <a:rPr sz="2400" spc="45" dirty="0">
                <a:latin typeface="Lucida Sans Unicode"/>
                <a:cs typeface="Lucida Sans Unicode"/>
              </a:rPr>
              <a:t>nnu</a:t>
            </a:r>
            <a:r>
              <a:rPr sz="2400" spc="300" dirty="0">
                <a:latin typeface="Lucida Sans Unicode"/>
                <a:cs typeface="Lucida Sans Unicode"/>
              </a:rPr>
              <a:t>a</a:t>
            </a:r>
            <a:r>
              <a:rPr sz="2400" spc="-105" dirty="0">
                <a:latin typeface="Lucida Sans Unicode"/>
                <a:cs typeface="Lucida Sans Unicode"/>
              </a:rPr>
              <a:t>l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45" dirty="0">
                <a:latin typeface="Lucida Sans Unicode"/>
                <a:cs typeface="Lucida Sans Unicode"/>
              </a:rPr>
              <a:t>L</a:t>
            </a:r>
            <a:r>
              <a:rPr sz="2400" spc="150" dirty="0">
                <a:latin typeface="Lucida Sans Unicode"/>
                <a:cs typeface="Lucida Sans Unicode"/>
              </a:rPr>
              <a:t>e</a:t>
            </a:r>
            <a:r>
              <a:rPr sz="2400" spc="300" dirty="0">
                <a:latin typeface="Lucida Sans Unicode"/>
                <a:cs typeface="Lucida Sans Unicode"/>
              </a:rPr>
              <a:t>a</a:t>
            </a:r>
            <a:r>
              <a:rPr sz="2400" spc="105" dirty="0">
                <a:latin typeface="Lucida Sans Unicode"/>
                <a:cs typeface="Lucida Sans Unicode"/>
              </a:rPr>
              <a:t>v</a:t>
            </a:r>
            <a:r>
              <a:rPr sz="2400" spc="150" dirty="0">
                <a:latin typeface="Lucida Sans Unicode"/>
                <a:cs typeface="Lucida Sans Unicode"/>
              </a:rPr>
              <a:t>e</a:t>
            </a:r>
            <a:r>
              <a:rPr sz="2400" spc="-285" dirty="0">
                <a:latin typeface="Lucida Sans Unicode"/>
                <a:cs typeface="Lucida Sans Unicode"/>
              </a:rPr>
              <a:t>,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114" dirty="0">
                <a:latin typeface="Lucida Sans Unicode"/>
                <a:cs typeface="Lucida Sans Unicode"/>
              </a:rPr>
              <a:t>S</a:t>
            </a:r>
            <a:r>
              <a:rPr sz="2400" spc="-110" dirty="0">
                <a:latin typeface="Lucida Sans Unicode"/>
                <a:cs typeface="Lucida Sans Unicode"/>
              </a:rPr>
              <a:t>i</a:t>
            </a:r>
            <a:r>
              <a:rPr sz="2400" spc="229" dirty="0">
                <a:latin typeface="Lucida Sans Unicode"/>
                <a:cs typeface="Lucida Sans Unicode"/>
              </a:rPr>
              <a:t>c</a:t>
            </a:r>
            <a:r>
              <a:rPr sz="2400" spc="-165" dirty="0">
                <a:latin typeface="Lucida Sans Unicode"/>
                <a:cs typeface="Lucida Sans Unicode"/>
              </a:rPr>
              <a:t>k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45" dirty="0">
                <a:latin typeface="Lucida Sans Unicode"/>
                <a:cs typeface="Lucida Sans Unicode"/>
              </a:rPr>
              <a:t>L</a:t>
            </a:r>
            <a:r>
              <a:rPr sz="2400" spc="150" dirty="0">
                <a:latin typeface="Lucida Sans Unicode"/>
                <a:cs typeface="Lucida Sans Unicode"/>
              </a:rPr>
              <a:t>e</a:t>
            </a:r>
            <a:r>
              <a:rPr sz="2400" spc="300" dirty="0">
                <a:latin typeface="Lucida Sans Unicode"/>
                <a:cs typeface="Lucida Sans Unicode"/>
              </a:rPr>
              <a:t>a</a:t>
            </a:r>
            <a:r>
              <a:rPr sz="2400" spc="105" dirty="0">
                <a:latin typeface="Lucida Sans Unicode"/>
                <a:cs typeface="Lucida Sans Unicode"/>
              </a:rPr>
              <a:t>v</a:t>
            </a:r>
            <a:r>
              <a:rPr sz="2400" spc="150" dirty="0">
                <a:latin typeface="Lucida Sans Unicode"/>
                <a:cs typeface="Lucida Sans Unicode"/>
              </a:rPr>
              <a:t>e</a:t>
            </a:r>
            <a:r>
              <a:rPr sz="2400" spc="-285" dirty="0">
                <a:latin typeface="Lucida Sans Unicode"/>
                <a:cs typeface="Lucida Sans Unicode"/>
              </a:rPr>
              <a:t>,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114" dirty="0">
                <a:latin typeface="Lucida Sans Unicode"/>
                <a:cs typeface="Lucida Sans Unicode"/>
              </a:rPr>
              <a:t>S</a:t>
            </a:r>
            <a:r>
              <a:rPr sz="2400" spc="-25" dirty="0">
                <a:latin typeface="Lucida Sans Unicode"/>
                <a:cs typeface="Lucida Sans Unicode"/>
              </a:rPr>
              <a:t>t</a:t>
            </a:r>
            <a:r>
              <a:rPr sz="2400" spc="45" dirty="0">
                <a:latin typeface="Lucida Sans Unicode"/>
                <a:cs typeface="Lucida Sans Unicode"/>
              </a:rPr>
              <a:t>u</a:t>
            </a:r>
            <a:r>
              <a:rPr sz="2400" spc="114" dirty="0">
                <a:latin typeface="Lucida Sans Unicode"/>
                <a:cs typeface="Lucida Sans Unicode"/>
              </a:rPr>
              <a:t>d</a:t>
            </a:r>
            <a:r>
              <a:rPr sz="2400" spc="100" dirty="0">
                <a:latin typeface="Lucida Sans Unicode"/>
                <a:cs typeface="Lucida Sans Unicode"/>
              </a:rPr>
              <a:t>y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245" dirty="0">
                <a:latin typeface="Lucida Sans Unicode"/>
                <a:cs typeface="Lucida Sans Unicode"/>
              </a:rPr>
              <a:t>L</a:t>
            </a:r>
            <a:r>
              <a:rPr sz="2400" spc="150" dirty="0">
                <a:latin typeface="Lucida Sans Unicode"/>
                <a:cs typeface="Lucida Sans Unicode"/>
              </a:rPr>
              <a:t>e</a:t>
            </a:r>
            <a:r>
              <a:rPr sz="2400" spc="300" dirty="0">
                <a:latin typeface="Lucida Sans Unicode"/>
                <a:cs typeface="Lucida Sans Unicode"/>
              </a:rPr>
              <a:t>a</a:t>
            </a:r>
            <a:r>
              <a:rPr sz="2400" spc="105" dirty="0">
                <a:latin typeface="Lucida Sans Unicode"/>
                <a:cs typeface="Lucida Sans Unicode"/>
              </a:rPr>
              <a:t>v</a:t>
            </a:r>
            <a:r>
              <a:rPr sz="2400" spc="150" dirty="0">
                <a:latin typeface="Lucida Sans Unicode"/>
                <a:cs typeface="Lucida Sans Unicode"/>
              </a:rPr>
              <a:t>e</a:t>
            </a:r>
            <a:r>
              <a:rPr sz="2400" spc="-285" dirty="0">
                <a:latin typeface="Lucida Sans Unicode"/>
                <a:cs typeface="Lucida Sans Unicode"/>
              </a:rPr>
              <a:t>,  </a:t>
            </a:r>
            <a:r>
              <a:rPr sz="2400" spc="40" dirty="0">
                <a:latin typeface="Lucida Sans Unicode"/>
                <a:cs typeface="Lucida Sans Unicode"/>
              </a:rPr>
              <a:t>Maternity</a:t>
            </a:r>
            <a:r>
              <a:rPr sz="2400" spc="-125" dirty="0">
                <a:latin typeface="Lucida Sans Unicode"/>
                <a:cs typeface="Lucida Sans Unicode"/>
              </a:rPr>
              <a:t> </a:t>
            </a:r>
            <a:r>
              <a:rPr sz="2400" spc="95" dirty="0">
                <a:latin typeface="Lucida Sans Unicode"/>
                <a:cs typeface="Lucida Sans Unicode"/>
              </a:rPr>
              <a:t>Leave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768402" y="5143500"/>
            <a:ext cx="1323340" cy="1323340"/>
            <a:chOff x="9768402" y="5143500"/>
            <a:chExt cx="1323340" cy="1323340"/>
          </a:xfrm>
        </p:grpSpPr>
        <p:sp>
          <p:nvSpPr>
            <p:cNvPr id="25" name="object 25"/>
            <p:cNvSpPr/>
            <p:nvPr/>
          </p:nvSpPr>
          <p:spPr>
            <a:xfrm>
              <a:off x="9768402" y="5143500"/>
              <a:ext cx="1323340" cy="1323340"/>
            </a:xfrm>
            <a:custGeom>
              <a:avLst/>
              <a:gdLst/>
              <a:ahLst/>
              <a:cxnLst/>
              <a:rect l="l" t="t" r="r" b="b"/>
              <a:pathLst>
                <a:path w="1323340" h="1323339">
                  <a:moveTo>
                    <a:pt x="661525" y="1323049"/>
                  </a:moveTo>
                  <a:lnTo>
                    <a:pt x="614281" y="1321388"/>
                  </a:lnTo>
                  <a:lnTo>
                    <a:pt x="567934" y="1316479"/>
                  </a:lnTo>
                  <a:lnTo>
                    <a:pt x="522596" y="1308436"/>
                  </a:lnTo>
                  <a:lnTo>
                    <a:pt x="478378" y="1297369"/>
                  </a:lnTo>
                  <a:lnTo>
                    <a:pt x="435392" y="1283390"/>
                  </a:lnTo>
                  <a:lnTo>
                    <a:pt x="393751" y="1266612"/>
                  </a:lnTo>
                  <a:lnTo>
                    <a:pt x="353566" y="1247146"/>
                  </a:lnTo>
                  <a:lnTo>
                    <a:pt x="314949" y="1225105"/>
                  </a:lnTo>
                  <a:lnTo>
                    <a:pt x="278012" y="1200600"/>
                  </a:lnTo>
                  <a:lnTo>
                    <a:pt x="242868" y="1173743"/>
                  </a:lnTo>
                  <a:lnTo>
                    <a:pt x="209627" y="1144646"/>
                  </a:lnTo>
                  <a:lnTo>
                    <a:pt x="178402" y="1113421"/>
                  </a:lnTo>
                  <a:lnTo>
                    <a:pt x="149306" y="1080181"/>
                  </a:lnTo>
                  <a:lnTo>
                    <a:pt x="122449" y="1045036"/>
                  </a:lnTo>
                  <a:lnTo>
                    <a:pt x="97943" y="1008099"/>
                  </a:lnTo>
                  <a:lnTo>
                    <a:pt x="75902" y="969482"/>
                  </a:lnTo>
                  <a:lnTo>
                    <a:pt x="56436" y="929297"/>
                  </a:lnTo>
                  <a:lnTo>
                    <a:pt x="39658" y="887656"/>
                  </a:lnTo>
                  <a:lnTo>
                    <a:pt x="25680" y="844671"/>
                  </a:lnTo>
                  <a:lnTo>
                    <a:pt x="14612" y="800453"/>
                  </a:lnTo>
                  <a:lnTo>
                    <a:pt x="6569" y="755114"/>
                  </a:lnTo>
                  <a:lnTo>
                    <a:pt x="1660" y="708767"/>
                  </a:lnTo>
                  <a:lnTo>
                    <a:pt x="0" y="661523"/>
                  </a:lnTo>
                  <a:lnTo>
                    <a:pt x="1660" y="614281"/>
                  </a:lnTo>
                  <a:lnTo>
                    <a:pt x="6569" y="567934"/>
                  </a:lnTo>
                  <a:lnTo>
                    <a:pt x="14612" y="522595"/>
                  </a:lnTo>
                  <a:lnTo>
                    <a:pt x="25680" y="478377"/>
                  </a:lnTo>
                  <a:lnTo>
                    <a:pt x="39658" y="435392"/>
                  </a:lnTo>
                  <a:lnTo>
                    <a:pt x="56436" y="393751"/>
                  </a:lnTo>
                  <a:lnTo>
                    <a:pt x="75902" y="353566"/>
                  </a:lnTo>
                  <a:lnTo>
                    <a:pt x="97943" y="314949"/>
                  </a:lnTo>
                  <a:lnTo>
                    <a:pt x="122449" y="278012"/>
                  </a:lnTo>
                  <a:lnTo>
                    <a:pt x="149306" y="242867"/>
                  </a:lnTo>
                  <a:lnTo>
                    <a:pt x="178402" y="209627"/>
                  </a:lnTo>
                  <a:lnTo>
                    <a:pt x="209627" y="178402"/>
                  </a:lnTo>
                  <a:lnTo>
                    <a:pt x="242868" y="149305"/>
                  </a:lnTo>
                  <a:lnTo>
                    <a:pt x="278012" y="122448"/>
                  </a:lnTo>
                  <a:lnTo>
                    <a:pt x="314949" y="97943"/>
                  </a:lnTo>
                  <a:lnTo>
                    <a:pt x="353566" y="75902"/>
                  </a:lnTo>
                  <a:lnTo>
                    <a:pt x="393751" y="56436"/>
                  </a:lnTo>
                  <a:lnTo>
                    <a:pt x="435392" y="39658"/>
                  </a:lnTo>
                  <a:lnTo>
                    <a:pt x="478378" y="25679"/>
                  </a:lnTo>
                  <a:lnTo>
                    <a:pt x="522596" y="14612"/>
                  </a:lnTo>
                  <a:lnTo>
                    <a:pt x="567934" y="6569"/>
                  </a:lnTo>
                  <a:lnTo>
                    <a:pt x="614281" y="1660"/>
                  </a:lnTo>
                  <a:lnTo>
                    <a:pt x="661520" y="0"/>
                  </a:lnTo>
                  <a:lnTo>
                    <a:pt x="708768" y="1660"/>
                  </a:lnTo>
                  <a:lnTo>
                    <a:pt x="755115" y="6569"/>
                  </a:lnTo>
                  <a:lnTo>
                    <a:pt x="800453" y="14612"/>
                  </a:lnTo>
                  <a:lnTo>
                    <a:pt x="844671" y="25679"/>
                  </a:lnTo>
                  <a:lnTo>
                    <a:pt x="887656" y="39658"/>
                  </a:lnTo>
                  <a:lnTo>
                    <a:pt x="929298" y="56436"/>
                  </a:lnTo>
                  <a:lnTo>
                    <a:pt x="969483" y="75902"/>
                  </a:lnTo>
                  <a:lnTo>
                    <a:pt x="1008100" y="97943"/>
                  </a:lnTo>
                  <a:lnTo>
                    <a:pt x="1045036" y="122448"/>
                  </a:lnTo>
                  <a:lnTo>
                    <a:pt x="1080181" y="149305"/>
                  </a:lnTo>
                  <a:lnTo>
                    <a:pt x="1113422" y="178402"/>
                  </a:lnTo>
                  <a:lnTo>
                    <a:pt x="1144646" y="209627"/>
                  </a:lnTo>
                  <a:lnTo>
                    <a:pt x="1173743" y="242867"/>
                  </a:lnTo>
                  <a:lnTo>
                    <a:pt x="1200600" y="278012"/>
                  </a:lnTo>
                  <a:lnTo>
                    <a:pt x="1225105" y="314949"/>
                  </a:lnTo>
                  <a:lnTo>
                    <a:pt x="1247146" y="353566"/>
                  </a:lnTo>
                  <a:lnTo>
                    <a:pt x="1266612" y="393751"/>
                  </a:lnTo>
                  <a:lnTo>
                    <a:pt x="1283390" y="435392"/>
                  </a:lnTo>
                  <a:lnTo>
                    <a:pt x="1297369" y="478377"/>
                  </a:lnTo>
                  <a:lnTo>
                    <a:pt x="1308436" y="522595"/>
                  </a:lnTo>
                  <a:lnTo>
                    <a:pt x="1316480" y="567934"/>
                  </a:lnTo>
                  <a:lnTo>
                    <a:pt x="1321388" y="614281"/>
                  </a:lnTo>
                  <a:lnTo>
                    <a:pt x="1323049" y="661524"/>
                  </a:lnTo>
                  <a:lnTo>
                    <a:pt x="1321388" y="708767"/>
                  </a:lnTo>
                  <a:lnTo>
                    <a:pt x="1316480" y="755114"/>
                  </a:lnTo>
                  <a:lnTo>
                    <a:pt x="1308436" y="800453"/>
                  </a:lnTo>
                  <a:lnTo>
                    <a:pt x="1297369" y="844671"/>
                  </a:lnTo>
                  <a:lnTo>
                    <a:pt x="1283390" y="887656"/>
                  </a:lnTo>
                  <a:lnTo>
                    <a:pt x="1266612" y="929297"/>
                  </a:lnTo>
                  <a:lnTo>
                    <a:pt x="1247146" y="969482"/>
                  </a:lnTo>
                  <a:lnTo>
                    <a:pt x="1225105" y="1008099"/>
                  </a:lnTo>
                  <a:lnTo>
                    <a:pt x="1200600" y="1045036"/>
                  </a:lnTo>
                  <a:lnTo>
                    <a:pt x="1173743" y="1080181"/>
                  </a:lnTo>
                  <a:lnTo>
                    <a:pt x="1144646" y="1113421"/>
                  </a:lnTo>
                  <a:lnTo>
                    <a:pt x="1113422" y="1144646"/>
                  </a:lnTo>
                  <a:lnTo>
                    <a:pt x="1080181" y="1173743"/>
                  </a:lnTo>
                  <a:lnTo>
                    <a:pt x="1045036" y="1200600"/>
                  </a:lnTo>
                  <a:lnTo>
                    <a:pt x="1008100" y="1225105"/>
                  </a:lnTo>
                  <a:lnTo>
                    <a:pt x="969483" y="1247146"/>
                  </a:lnTo>
                  <a:lnTo>
                    <a:pt x="929298" y="1266612"/>
                  </a:lnTo>
                  <a:lnTo>
                    <a:pt x="887656" y="1283390"/>
                  </a:lnTo>
                  <a:lnTo>
                    <a:pt x="844671" y="1297369"/>
                  </a:lnTo>
                  <a:lnTo>
                    <a:pt x="800453" y="1308436"/>
                  </a:lnTo>
                  <a:lnTo>
                    <a:pt x="755115" y="1316479"/>
                  </a:lnTo>
                  <a:lnTo>
                    <a:pt x="708768" y="1321388"/>
                  </a:lnTo>
                  <a:lnTo>
                    <a:pt x="661525" y="1323049"/>
                  </a:lnTo>
                  <a:close/>
                </a:path>
              </a:pathLst>
            </a:custGeom>
            <a:solidFill>
              <a:srgbClr val="010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88931" y="5335574"/>
              <a:ext cx="681990" cy="790575"/>
            </a:xfrm>
            <a:custGeom>
              <a:avLst/>
              <a:gdLst/>
              <a:ahLst/>
              <a:cxnLst/>
              <a:rect l="l" t="t" r="r" b="b"/>
              <a:pathLst>
                <a:path w="681990" h="790575">
                  <a:moveTo>
                    <a:pt x="407314" y="5575"/>
                  </a:moveTo>
                  <a:lnTo>
                    <a:pt x="401739" y="0"/>
                  </a:lnTo>
                  <a:lnTo>
                    <a:pt x="388099" y="0"/>
                  </a:lnTo>
                  <a:lnTo>
                    <a:pt x="382524" y="5575"/>
                  </a:lnTo>
                  <a:lnTo>
                    <a:pt x="382524" y="80594"/>
                  </a:lnTo>
                  <a:lnTo>
                    <a:pt x="382524" y="87414"/>
                  </a:lnTo>
                  <a:lnTo>
                    <a:pt x="388099" y="92989"/>
                  </a:lnTo>
                  <a:lnTo>
                    <a:pt x="401739" y="92989"/>
                  </a:lnTo>
                  <a:lnTo>
                    <a:pt x="407314" y="87414"/>
                  </a:lnTo>
                  <a:lnTo>
                    <a:pt x="407314" y="5575"/>
                  </a:lnTo>
                  <a:close/>
                </a:path>
                <a:path w="681990" h="790575">
                  <a:moveTo>
                    <a:pt x="551611" y="239179"/>
                  </a:moveTo>
                  <a:lnTo>
                    <a:pt x="526973" y="213880"/>
                  </a:lnTo>
                  <a:lnTo>
                    <a:pt x="526973" y="238683"/>
                  </a:lnTo>
                  <a:lnTo>
                    <a:pt x="446379" y="294474"/>
                  </a:lnTo>
                  <a:lnTo>
                    <a:pt x="477380" y="384365"/>
                  </a:lnTo>
                  <a:lnTo>
                    <a:pt x="396786" y="328574"/>
                  </a:lnTo>
                  <a:lnTo>
                    <a:pt x="352894" y="358952"/>
                  </a:lnTo>
                  <a:lnTo>
                    <a:pt x="316179" y="384365"/>
                  </a:lnTo>
                  <a:lnTo>
                    <a:pt x="347179" y="294474"/>
                  </a:lnTo>
                  <a:lnTo>
                    <a:pt x="266585" y="238683"/>
                  </a:lnTo>
                  <a:lnTo>
                    <a:pt x="365785" y="238683"/>
                  </a:lnTo>
                  <a:lnTo>
                    <a:pt x="396786" y="148780"/>
                  </a:lnTo>
                  <a:lnTo>
                    <a:pt x="427774" y="238683"/>
                  </a:lnTo>
                  <a:lnTo>
                    <a:pt x="526973" y="238683"/>
                  </a:lnTo>
                  <a:lnTo>
                    <a:pt x="526973" y="213880"/>
                  </a:lnTo>
                  <a:lnTo>
                    <a:pt x="445135" y="213880"/>
                  </a:lnTo>
                  <a:lnTo>
                    <a:pt x="420344" y="140728"/>
                  </a:lnTo>
                  <a:lnTo>
                    <a:pt x="416572" y="133921"/>
                  </a:lnTo>
                  <a:lnTo>
                    <a:pt x="411111" y="128638"/>
                  </a:lnTo>
                  <a:lnTo>
                    <a:pt x="404380" y="125209"/>
                  </a:lnTo>
                  <a:lnTo>
                    <a:pt x="396786" y="123990"/>
                  </a:lnTo>
                  <a:lnTo>
                    <a:pt x="389178" y="125209"/>
                  </a:lnTo>
                  <a:lnTo>
                    <a:pt x="348424" y="213880"/>
                  </a:lnTo>
                  <a:lnTo>
                    <a:pt x="266585" y="213880"/>
                  </a:lnTo>
                  <a:lnTo>
                    <a:pt x="256959" y="215836"/>
                  </a:lnTo>
                  <a:lnTo>
                    <a:pt x="249072" y="221170"/>
                  </a:lnTo>
                  <a:lnTo>
                    <a:pt x="243751" y="229057"/>
                  </a:lnTo>
                  <a:lnTo>
                    <a:pt x="241795" y="238683"/>
                  </a:lnTo>
                  <a:lnTo>
                    <a:pt x="241795" y="247357"/>
                  </a:lnTo>
                  <a:lnTo>
                    <a:pt x="246126" y="254800"/>
                  </a:lnTo>
                  <a:lnTo>
                    <a:pt x="252945" y="259143"/>
                  </a:lnTo>
                  <a:lnTo>
                    <a:pt x="317423" y="303771"/>
                  </a:lnTo>
                  <a:lnTo>
                    <a:pt x="292620" y="376313"/>
                  </a:lnTo>
                  <a:lnTo>
                    <a:pt x="291452" y="384251"/>
                  </a:lnTo>
                  <a:lnTo>
                    <a:pt x="292544" y="391883"/>
                  </a:lnTo>
                  <a:lnTo>
                    <a:pt x="295846" y="398716"/>
                  </a:lnTo>
                  <a:lnTo>
                    <a:pt x="301307" y="404215"/>
                  </a:lnTo>
                  <a:lnTo>
                    <a:pt x="305650" y="407314"/>
                  </a:lnTo>
                  <a:lnTo>
                    <a:pt x="310603" y="409168"/>
                  </a:lnTo>
                  <a:lnTo>
                    <a:pt x="321144" y="409168"/>
                  </a:lnTo>
                  <a:lnTo>
                    <a:pt x="326110" y="407924"/>
                  </a:lnTo>
                  <a:lnTo>
                    <a:pt x="330441" y="404825"/>
                  </a:lnTo>
                  <a:lnTo>
                    <a:pt x="396786" y="358952"/>
                  </a:lnTo>
                  <a:lnTo>
                    <a:pt x="433044" y="384365"/>
                  </a:lnTo>
                  <a:lnTo>
                    <a:pt x="463118" y="405447"/>
                  </a:lnTo>
                  <a:lnTo>
                    <a:pt x="467461" y="408546"/>
                  </a:lnTo>
                  <a:lnTo>
                    <a:pt x="472414" y="409790"/>
                  </a:lnTo>
                  <a:lnTo>
                    <a:pt x="482333" y="409790"/>
                  </a:lnTo>
                  <a:lnTo>
                    <a:pt x="487908" y="407924"/>
                  </a:lnTo>
                  <a:lnTo>
                    <a:pt x="492252" y="404825"/>
                  </a:lnTo>
                  <a:lnTo>
                    <a:pt x="497789" y="398983"/>
                  </a:lnTo>
                  <a:lnTo>
                    <a:pt x="501243" y="392049"/>
                  </a:lnTo>
                  <a:lnTo>
                    <a:pt x="502373" y="384517"/>
                  </a:lnTo>
                  <a:lnTo>
                    <a:pt x="500938" y="376936"/>
                  </a:lnTo>
                  <a:lnTo>
                    <a:pt x="476135" y="304393"/>
                  </a:lnTo>
                  <a:lnTo>
                    <a:pt x="541235" y="259143"/>
                  </a:lnTo>
                  <a:lnTo>
                    <a:pt x="546785" y="253644"/>
                  </a:lnTo>
                  <a:lnTo>
                    <a:pt x="550303" y="246811"/>
                  </a:lnTo>
                  <a:lnTo>
                    <a:pt x="551611" y="239179"/>
                  </a:lnTo>
                  <a:close/>
                </a:path>
                <a:path w="681990" h="790575">
                  <a:moveTo>
                    <a:pt x="681964" y="477367"/>
                  </a:moveTo>
                  <a:lnTo>
                    <a:pt x="679030" y="462927"/>
                  </a:lnTo>
                  <a:lnTo>
                    <a:pt x="671029" y="451091"/>
                  </a:lnTo>
                  <a:lnTo>
                    <a:pt x="659206" y="443103"/>
                  </a:lnTo>
                  <a:lnTo>
                    <a:pt x="657161" y="442696"/>
                  </a:lnTo>
                  <a:lnTo>
                    <a:pt x="657161" y="470547"/>
                  </a:lnTo>
                  <a:lnTo>
                    <a:pt x="657161" y="484187"/>
                  </a:lnTo>
                  <a:lnTo>
                    <a:pt x="651586" y="489762"/>
                  </a:lnTo>
                  <a:lnTo>
                    <a:pt x="601370" y="489762"/>
                  </a:lnTo>
                  <a:lnTo>
                    <a:pt x="601370" y="544017"/>
                  </a:lnTo>
                  <a:lnTo>
                    <a:pt x="599681" y="556450"/>
                  </a:lnTo>
                  <a:lnTo>
                    <a:pt x="592074" y="567258"/>
                  </a:lnTo>
                  <a:lnTo>
                    <a:pt x="365163" y="768743"/>
                  </a:lnTo>
                  <a:lnTo>
                    <a:pt x="111594" y="768743"/>
                  </a:lnTo>
                  <a:lnTo>
                    <a:pt x="111594" y="621817"/>
                  </a:lnTo>
                  <a:lnTo>
                    <a:pt x="143217" y="621817"/>
                  </a:lnTo>
                  <a:lnTo>
                    <a:pt x="195287" y="514565"/>
                  </a:lnTo>
                  <a:lnTo>
                    <a:pt x="242404" y="514565"/>
                  </a:lnTo>
                  <a:lnTo>
                    <a:pt x="242404" y="622439"/>
                  </a:lnTo>
                  <a:lnTo>
                    <a:pt x="242404" y="624916"/>
                  </a:lnTo>
                  <a:lnTo>
                    <a:pt x="305689" y="659015"/>
                  </a:lnTo>
                  <a:lnTo>
                    <a:pt x="370116" y="693737"/>
                  </a:lnTo>
                  <a:lnTo>
                    <a:pt x="554875" y="525716"/>
                  </a:lnTo>
                  <a:lnTo>
                    <a:pt x="559828" y="520763"/>
                  </a:lnTo>
                  <a:lnTo>
                    <a:pt x="566648" y="518287"/>
                  </a:lnTo>
                  <a:lnTo>
                    <a:pt x="579043" y="518287"/>
                  </a:lnTo>
                  <a:lnTo>
                    <a:pt x="584009" y="520141"/>
                  </a:lnTo>
                  <a:lnTo>
                    <a:pt x="588352" y="522617"/>
                  </a:lnTo>
                  <a:lnTo>
                    <a:pt x="597471" y="532041"/>
                  </a:lnTo>
                  <a:lnTo>
                    <a:pt x="601370" y="544017"/>
                  </a:lnTo>
                  <a:lnTo>
                    <a:pt x="601370" y="489762"/>
                  </a:lnTo>
                  <a:lnTo>
                    <a:pt x="529450" y="489762"/>
                  </a:lnTo>
                  <a:lnTo>
                    <a:pt x="529450" y="514565"/>
                  </a:lnTo>
                  <a:lnTo>
                    <a:pt x="525373" y="518287"/>
                  </a:lnTo>
                  <a:lnTo>
                    <a:pt x="403606" y="629259"/>
                  </a:lnTo>
                  <a:lnTo>
                    <a:pt x="440182" y="567258"/>
                  </a:lnTo>
                  <a:lnTo>
                    <a:pt x="445185" y="555701"/>
                  </a:lnTo>
                  <a:lnTo>
                    <a:pt x="447167" y="544017"/>
                  </a:lnTo>
                  <a:lnTo>
                    <a:pt x="447103" y="541845"/>
                  </a:lnTo>
                  <a:lnTo>
                    <a:pt x="446366" y="531431"/>
                  </a:lnTo>
                  <a:lnTo>
                    <a:pt x="442658" y="519518"/>
                  </a:lnTo>
                  <a:lnTo>
                    <a:pt x="442036" y="517664"/>
                  </a:lnTo>
                  <a:lnTo>
                    <a:pt x="441413" y="516420"/>
                  </a:lnTo>
                  <a:lnTo>
                    <a:pt x="440182" y="514565"/>
                  </a:lnTo>
                  <a:lnTo>
                    <a:pt x="529450" y="514565"/>
                  </a:lnTo>
                  <a:lnTo>
                    <a:pt x="529450" y="489762"/>
                  </a:lnTo>
                  <a:lnTo>
                    <a:pt x="422605" y="489762"/>
                  </a:lnTo>
                  <a:lnTo>
                    <a:pt x="422605" y="542810"/>
                  </a:lnTo>
                  <a:lnTo>
                    <a:pt x="419100" y="554863"/>
                  </a:lnTo>
                  <a:lnTo>
                    <a:pt x="375259" y="629259"/>
                  </a:lnTo>
                  <a:lnTo>
                    <a:pt x="357720" y="659015"/>
                  </a:lnTo>
                  <a:lnTo>
                    <a:pt x="311226" y="634212"/>
                  </a:lnTo>
                  <a:lnTo>
                    <a:pt x="370116" y="527583"/>
                  </a:lnTo>
                  <a:lnTo>
                    <a:pt x="373837" y="521385"/>
                  </a:lnTo>
                  <a:lnTo>
                    <a:pt x="379425" y="517042"/>
                  </a:lnTo>
                  <a:lnTo>
                    <a:pt x="385622" y="514565"/>
                  </a:lnTo>
                  <a:lnTo>
                    <a:pt x="403606" y="514565"/>
                  </a:lnTo>
                  <a:lnTo>
                    <a:pt x="414045" y="521030"/>
                  </a:lnTo>
                  <a:lnTo>
                    <a:pt x="420649" y="530987"/>
                  </a:lnTo>
                  <a:lnTo>
                    <a:pt x="422605" y="542810"/>
                  </a:lnTo>
                  <a:lnTo>
                    <a:pt x="422605" y="489762"/>
                  </a:lnTo>
                  <a:lnTo>
                    <a:pt x="349046" y="489762"/>
                  </a:lnTo>
                  <a:lnTo>
                    <a:pt x="349046" y="514565"/>
                  </a:lnTo>
                  <a:lnTo>
                    <a:pt x="349046" y="515188"/>
                  </a:lnTo>
                  <a:lnTo>
                    <a:pt x="348424" y="515188"/>
                  </a:lnTo>
                  <a:lnTo>
                    <a:pt x="348424" y="515797"/>
                  </a:lnTo>
                  <a:lnTo>
                    <a:pt x="289521" y="622439"/>
                  </a:lnTo>
                  <a:lnTo>
                    <a:pt x="267208" y="610031"/>
                  </a:lnTo>
                  <a:lnTo>
                    <a:pt x="267208" y="514565"/>
                  </a:lnTo>
                  <a:lnTo>
                    <a:pt x="349046" y="514565"/>
                  </a:lnTo>
                  <a:lnTo>
                    <a:pt x="349046" y="489762"/>
                  </a:lnTo>
                  <a:lnTo>
                    <a:pt x="141973" y="489762"/>
                  </a:lnTo>
                  <a:lnTo>
                    <a:pt x="136398" y="484187"/>
                  </a:lnTo>
                  <a:lnTo>
                    <a:pt x="136398" y="470547"/>
                  </a:lnTo>
                  <a:lnTo>
                    <a:pt x="141973" y="464959"/>
                  </a:lnTo>
                  <a:lnTo>
                    <a:pt x="651586" y="464959"/>
                  </a:lnTo>
                  <a:lnTo>
                    <a:pt x="657161" y="470547"/>
                  </a:lnTo>
                  <a:lnTo>
                    <a:pt x="657161" y="442696"/>
                  </a:lnTo>
                  <a:lnTo>
                    <a:pt x="644766" y="440169"/>
                  </a:lnTo>
                  <a:lnTo>
                    <a:pt x="148793" y="440169"/>
                  </a:lnTo>
                  <a:lnTo>
                    <a:pt x="134353" y="443103"/>
                  </a:lnTo>
                  <a:lnTo>
                    <a:pt x="122529" y="451091"/>
                  </a:lnTo>
                  <a:lnTo>
                    <a:pt x="114528" y="462927"/>
                  </a:lnTo>
                  <a:lnTo>
                    <a:pt x="114122" y="464959"/>
                  </a:lnTo>
                  <a:lnTo>
                    <a:pt x="111594" y="477367"/>
                  </a:lnTo>
                  <a:lnTo>
                    <a:pt x="114122" y="489762"/>
                  </a:lnTo>
                  <a:lnTo>
                    <a:pt x="114528" y="491807"/>
                  </a:lnTo>
                  <a:lnTo>
                    <a:pt x="122529" y="503631"/>
                  </a:lnTo>
                  <a:lnTo>
                    <a:pt x="134353" y="511632"/>
                  </a:lnTo>
                  <a:lnTo>
                    <a:pt x="148793" y="514565"/>
                  </a:lnTo>
                  <a:lnTo>
                    <a:pt x="167398" y="514565"/>
                  </a:lnTo>
                  <a:lnTo>
                    <a:pt x="127711" y="597014"/>
                  </a:lnTo>
                  <a:lnTo>
                    <a:pt x="111594" y="597014"/>
                  </a:lnTo>
                  <a:lnTo>
                    <a:pt x="111594" y="582764"/>
                  </a:lnTo>
                  <a:lnTo>
                    <a:pt x="109639" y="573125"/>
                  </a:lnTo>
                  <a:lnTo>
                    <a:pt x="104317" y="565238"/>
                  </a:lnTo>
                  <a:lnTo>
                    <a:pt x="96431" y="559917"/>
                  </a:lnTo>
                  <a:lnTo>
                    <a:pt x="86804" y="557961"/>
                  </a:lnTo>
                  <a:lnTo>
                    <a:pt x="86804" y="582764"/>
                  </a:lnTo>
                  <a:lnTo>
                    <a:pt x="86804" y="597014"/>
                  </a:lnTo>
                  <a:lnTo>
                    <a:pt x="86804" y="768743"/>
                  </a:lnTo>
                  <a:lnTo>
                    <a:pt x="24803" y="768743"/>
                  </a:lnTo>
                  <a:lnTo>
                    <a:pt x="24803" y="582764"/>
                  </a:lnTo>
                  <a:lnTo>
                    <a:pt x="86804" y="582764"/>
                  </a:lnTo>
                  <a:lnTo>
                    <a:pt x="86804" y="557961"/>
                  </a:lnTo>
                  <a:lnTo>
                    <a:pt x="24803" y="557961"/>
                  </a:lnTo>
                  <a:lnTo>
                    <a:pt x="15176" y="559917"/>
                  </a:lnTo>
                  <a:lnTo>
                    <a:pt x="7289" y="565238"/>
                  </a:lnTo>
                  <a:lnTo>
                    <a:pt x="1955" y="573125"/>
                  </a:lnTo>
                  <a:lnTo>
                    <a:pt x="0" y="582764"/>
                  </a:lnTo>
                  <a:lnTo>
                    <a:pt x="0" y="768743"/>
                  </a:lnTo>
                  <a:lnTo>
                    <a:pt x="1955" y="778370"/>
                  </a:lnTo>
                  <a:lnTo>
                    <a:pt x="7289" y="786257"/>
                  </a:lnTo>
                  <a:lnTo>
                    <a:pt x="13665" y="790575"/>
                  </a:lnTo>
                  <a:lnTo>
                    <a:pt x="378053" y="790575"/>
                  </a:lnTo>
                  <a:lnTo>
                    <a:pt x="381279" y="787349"/>
                  </a:lnTo>
                  <a:lnTo>
                    <a:pt x="608190" y="585863"/>
                  </a:lnTo>
                  <a:lnTo>
                    <a:pt x="616407" y="576630"/>
                  </a:lnTo>
                  <a:lnTo>
                    <a:pt x="622287" y="565937"/>
                  </a:lnTo>
                  <a:lnTo>
                    <a:pt x="625627" y="554215"/>
                  </a:lnTo>
                  <a:lnTo>
                    <a:pt x="626160" y="541845"/>
                  </a:lnTo>
                  <a:lnTo>
                    <a:pt x="624776" y="534174"/>
                  </a:lnTo>
                  <a:lnTo>
                    <a:pt x="622528" y="527037"/>
                  </a:lnTo>
                  <a:lnTo>
                    <a:pt x="619455" y="520484"/>
                  </a:lnTo>
                  <a:lnTo>
                    <a:pt x="615632" y="514565"/>
                  </a:lnTo>
                  <a:lnTo>
                    <a:pt x="644766" y="514565"/>
                  </a:lnTo>
                  <a:lnTo>
                    <a:pt x="659206" y="511632"/>
                  </a:lnTo>
                  <a:lnTo>
                    <a:pt x="671029" y="503631"/>
                  </a:lnTo>
                  <a:lnTo>
                    <a:pt x="679030" y="491807"/>
                  </a:lnTo>
                  <a:lnTo>
                    <a:pt x="681964" y="477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6709" y="5410578"/>
              <a:ext cx="83694" cy="830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97930" y="5410578"/>
              <a:ext cx="84314" cy="8307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1530428" y="5026159"/>
            <a:ext cx="4919345" cy="91313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b="1" spc="114" dirty="0">
                <a:latin typeface="Trebuchet MS"/>
                <a:cs typeface="Trebuchet MS"/>
              </a:rPr>
              <a:t>H</a:t>
            </a:r>
            <a:r>
              <a:rPr sz="2400" b="1" spc="200" dirty="0">
                <a:latin typeface="Trebuchet MS"/>
                <a:cs typeface="Trebuchet MS"/>
              </a:rPr>
              <a:t>u</a:t>
            </a:r>
            <a:r>
              <a:rPr sz="2400" b="1" spc="484" dirty="0">
                <a:latin typeface="Trebuchet MS"/>
                <a:cs typeface="Trebuchet MS"/>
              </a:rPr>
              <a:t>m</a:t>
            </a:r>
            <a:r>
              <a:rPr sz="2400" b="1" spc="350" dirty="0">
                <a:latin typeface="Trebuchet MS"/>
                <a:cs typeface="Trebuchet MS"/>
              </a:rPr>
              <a:t>a</a:t>
            </a:r>
            <a:r>
              <a:rPr sz="2400" b="1" spc="204" dirty="0">
                <a:latin typeface="Trebuchet MS"/>
                <a:cs typeface="Trebuchet MS"/>
              </a:rPr>
              <a:t>n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100" dirty="0">
                <a:latin typeface="Trebuchet MS"/>
                <a:cs typeface="Trebuchet MS"/>
              </a:rPr>
              <a:t>Re</a:t>
            </a:r>
            <a:r>
              <a:rPr sz="2400" b="1" spc="305" dirty="0">
                <a:latin typeface="Trebuchet MS"/>
                <a:cs typeface="Trebuchet MS"/>
              </a:rPr>
              <a:t>s</a:t>
            </a:r>
            <a:r>
              <a:rPr sz="2400" b="1" spc="170" dirty="0">
                <a:latin typeface="Trebuchet MS"/>
                <a:cs typeface="Trebuchet MS"/>
              </a:rPr>
              <a:t>o</a:t>
            </a:r>
            <a:r>
              <a:rPr sz="2400" b="1" spc="200" dirty="0">
                <a:latin typeface="Trebuchet MS"/>
                <a:cs typeface="Trebuchet MS"/>
              </a:rPr>
              <a:t>u</a:t>
            </a:r>
            <a:r>
              <a:rPr sz="2400" b="1" dirty="0">
                <a:latin typeface="Trebuchet MS"/>
                <a:cs typeface="Trebuchet MS"/>
              </a:rPr>
              <a:t>r</a:t>
            </a:r>
            <a:r>
              <a:rPr sz="2400" b="1" spc="225" dirty="0">
                <a:latin typeface="Trebuchet MS"/>
                <a:cs typeface="Trebuchet MS"/>
              </a:rPr>
              <a:t>c</a:t>
            </a:r>
            <a:r>
              <a:rPr sz="2400" b="1" spc="105" dirty="0">
                <a:latin typeface="Trebuchet MS"/>
                <a:cs typeface="Trebuchet MS"/>
              </a:rPr>
              <a:t>e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204" dirty="0">
                <a:latin typeface="Trebuchet MS"/>
                <a:cs typeface="Trebuchet MS"/>
              </a:rPr>
              <a:t>D</a:t>
            </a:r>
            <a:r>
              <a:rPr sz="2400" b="1" spc="100" dirty="0">
                <a:latin typeface="Trebuchet MS"/>
                <a:cs typeface="Trebuchet MS"/>
              </a:rPr>
              <a:t>e</a:t>
            </a:r>
            <a:r>
              <a:rPr sz="2400" b="1" spc="235" dirty="0">
                <a:latin typeface="Trebuchet MS"/>
                <a:cs typeface="Trebuchet MS"/>
              </a:rPr>
              <a:t>v</a:t>
            </a:r>
            <a:r>
              <a:rPr sz="2400" b="1" spc="100" dirty="0">
                <a:latin typeface="Trebuchet MS"/>
                <a:cs typeface="Trebuchet MS"/>
              </a:rPr>
              <a:t>e</a:t>
            </a:r>
            <a:r>
              <a:rPr sz="2400" b="1" spc="-5" dirty="0">
                <a:latin typeface="Trebuchet MS"/>
                <a:cs typeface="Trebuchet MS"/>
              </a:rPr>
              <a:t>l</a:t>
            </a:r>
            <a:r>
              <a:rPr sz="2400" b="1" spc="170" dirty="0">
                <a:latin typeface="Trebuchet MS"/>
                <a:cs typeface="Trebuchet MS"/>
              </a:rPr>
              <a:t>o</a:t>
            </a:r>
            <a:r>
              <a:rPr sz="2400" b="1" spc="235" dirty="0">
                <a:latin typeface="Trebuchet MS"/>
                <a:cs typeface="Trebuchet MS"/>
              </a:rPr>
              <a:t>p</a:t>
            </a:r>
            <a:r>
              <a:rPr sz="2400" b="1" spc="484" dirty="0">
                <a:latin typeface="Trebuchet MS"/>
                <a:cs typeface="Trebuchet MS"/>
              </a:rPr>
              <a:t>m</a:t>
            </a:r>
            <a:r>
              <a:rPr sz="2400" b="1" spc="100" dirty="0">
                <a:latin typeface="Trebuchet MS"/>
                <a:cs typeface="Trebuchet MS"/>
              </a:rPr>
              <a:t>e</a:t>
            </a:r>
            <a:r>
              <a:rPr sz="2400" b="1" spc="200" dirty="0">
                <a:latin typeface="Trebuchet MS"/>
                <a:cs typeface="Trebuchet MS"/>
              </a:rPr>
              <a:t>n</a:t>
            </a:r>
            <a:r>
              <a:rPr sz="2400" b="1" spc="25" dirty="0">
                <a:latin typeface="Trebuchet MS"/>
                <a:cs typeface="Trebuchet MS"/>
              </a:rPr>
              <a:t>t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40" dirty="0">
                <a:latin typeface="Lucida Sans Unicode"/>
                <a:cs typeface="Lucida Sans Unicode"/>
              </a:rPr>
              <a:t>Staff</a:t>
            </a:r>
            <a:r>
              <a:rPr sz="2400" spc="-160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Trainings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446939" y="8596775"/>
            <a:ext cx="1323340" cy="1323340"/>
            <a:chOff x="5446939" y="8596775"/>
            <a:chExt cx="1323340" cy="1323340"/>
          </a:xfrm>
        </p:grpSpPr>
        <p:sp>
          <p:nvSpPr>
            <p:cNvPr id="31" name="object 31"/>
            <p:cNvSpPr/>
            <p:nvPr/>
          </p:nvSpPr>
          <p:spPr>
            <a:xfrm>
              <a:off x="5446939" y="8596775"/>
              <a:ext cx="1323340" cy="1323340"/>
            </a:xfrm>
            <a:custGeom>
              <a:avLst/>
              <a:gdLst/>
              <a:ahLst/>
              <a:cxnLst/>
              <a:rect l="l" t="t" r="r" b="b"/>
              <a:pathLst>
                <a:path w="1323340" h="1323340">
                  <a:moveTo>
                    <a:pt x="661524" y="1323049"/>
                  </a:moveTo>
                  <a:lnTo>
                    <a:pt x="614280" y="1321388"/>
                  </a:lnTo>
                  <a:lnTo>
                    <a:pt x="567934" y="1316479"/>
                  </a:lnTo>
                  <a:lnTo>
                    <a:pt x="522595" y="1308436"/>
                  </a:lnTo>
                  <a:lnTo>
                    <a:pt x="478377" y="1297369"/>
                  </a:lnTo>
                  <a:lnTo>
                    <a:pt x="435392" y="1283390"/>
                  </a:lnTo>
                  <a:lnTo>
                    <a:pt x="393750" y="1266612"/>
                  </a:lnTo>
                  <a:lnTo>
                    <a:pt x="353565" y="1247146"/>
                  </a:lnTo>
                  <a:lnTo>
                    <a:pt x="314949" y="1225105"/>
                  </a:lnTo>
                  <a:lnTo>
                    <a:pt x="278012" y="1200600"/>
                  </a:lnTo>
                  <a:lnTo>
                    <a:pt x="242867" y="1173743"/>
                  </a:lnTo>
                  <a:lnTo>
                    <a:pt x="209627" y="1144646"/>
                  </a:lnTo>
                  <a:lnTo>
                    <a:pt x="178402" y="1113421"/>
                  </a:lnTo>
                  <a:lnTo>
                    <a:pt x="149305" y="1080181"/>
                  </a:lnTo>
                  <a:lnTo>
                    <a:pt x="122448" y="1045036"/>
                  </a:lnTo>
                  <a:lnTo>
                    <a:pt x="97943" y="1008099"/>
                  </a:lnTo>
                  <a:lnTo>
                    <a:pt x="75902" y="969483"/>
                  </a:lnTo>
                  <a:lnTo>
                    <a:pt x="56436" y="929297"/>
                  </a:lnTo>
                  <a:lnTo>
                    <a:pt x="39658" y="887656"/>
                  </a:lnTo>
                  <a:lnTo>
                    <a:pt x="25679" y="844671"/>
                  </a:lnTo>
                  <a:lnTo>
                    <a:pt x="14612" y="800453"/>
                  </a:lnTo>
                  <a:lnTo>
                    <a:pt x="6569" y="755114"/>
                  </a:lnTo>
                  <a:lnTo>
                    <a:pt x="1660" y="708767"/>
                  </a:lnTo>
                  <a:lnTo>
                    <a:pt x="0" y="661518"/>
                  </a:lnTo>
                  <a:lnTo>
                    <a:pt x="1660" y="614281"/>
                  </a:lnTo>
                  <a:lnTo>
                    <a:pt x="6569" y="567934"/>
                  </a:lnTo>
                  <a:lnTo>
                    <a:pt x="14612" y="522595"/>
                  </a:lnTo>
                  <a:lnTo>
                    <a:pt x="25679" y="478377"/>
                  </a:lnTo>
                  <a:lnTo>
                    <a:pt x="39658" y="435392"/>
                  </a:lnTo>
                  <a:lnTo>
                    <a:pt x="56436" y="393751"/>
                  </a:lnTo>
                  <a:lnTo>
                    <a:pt x="75902" y="353566"/>
                  </a:lnTo>
                  <a:lnTo>
                    <a:pt x="97943" y="314949"/>
                  </a:lnTo>
                  <a:lnTo>
                    <a:pt x="122448" y="278012"/>
                  </a:lnTo>
                  <a:lnTo>
                    <a:pt x="149305" y="242867"/>
                  </a:lnTo>
                  <a:lnTo>
                    <a:pt x="178402" y="209627"/>
                  </a:lnTo>
                  <a:lnTo>
                    <a:pt x="209627" y="178402"/>
                  </a:lnTo>
                  <a:lnTo>
                    <a:pt x="242867" y="149305"/>
                  </a:lnTo>
                  <a:lnTo>
                    <a:pt x="278012" y="122449"/>
                  </a:lnTo>
                  <a:lnTo>
                    <a:pt x="314949" y="97943"/>
                  </a:lnTo>
                  <a:lnTo>
                    <a:pt x="353565" y="75902"/>
                  </a:lnTo>
                  <a:lnTo>
                    <a:pt x="393750" y="56436"/>
                  </a:lnTo>
                  <a:lnTo>
                    <a:pt x="435392" y="39658"/>
                  </a:lnTo>
                  <a:lnTo>
                    <a:pt x="478377" y="25680"/>
                  </a:lnTo>
                  <a:lnTo>
                    <a:pt x="522595" y="14612"/>
                  </a:lnTo>
                  <a:lnTo>
                    <a:pt x="567934" y="6569"/>
                  </a:lnTo>
                  <a:lnTo>
                    <a:pt x="614280" y="1660"/>
                  </a:lnTo>
                  <a:lnTo>
                    <a:pt x="661524" y="0"/>
                  </a:lnTo>
                  <a:lnTo>
                    <a:pt x="708767" y="1660"/>
                  </a:lnTo>
                  <a:lnTo>
                    <a:pt x="755114" y="6569"/>
                  </a:lnTo>
                  <a:lnTo>
                    <a:pt x="800452" y="14612"/>
                  </a:lnTo>
                  <a:lnTo>
                    <a:pt x="844670" y="25680"/>
                  </a:lnTo>
                  <a:lnTo>
                    <a:pt x="887656" y="39658"/>
                  </a:lnTo>
                  <a:lnTo>
                    <a:pt x="929297" y="56436"/>
                  </a:lnTo>
                  <a:lnTo>
                    <a:pt x="969482" y="75902"/>
                  </a:lnTo>
                  <a:lnTo>
                    <a:pt x="1008099" y="97943"/>
                  </a:lnTo>
                  <a:lnTo>
                    <a:pt x="1045036" y="122449"/>
                  </a:lnTo>
                  <a:lnTo>
                    <a:pt x="1080181" y="149305"/>
                  </a:lnTo>
                  <a:lnTo>
                    <a:pt x="1113421" y="178402"/>
                  </a:lnTo>
                  <a:lnTo>
                    <a:pt x="1144646" y="209627"/>
                  </a:lnTo>
                  <a:lnTo>
                    <a:pt x="1173743" y="242867"/>
                  </a:lnTo>
                  <a:lnTo>
                    <a:pt x="1200600" y="278012"/>
                  </a:lnTo>
                  <a:lnTo>
                    <a:pt x="1225105" y="314949"/>
                  </a:lnTo>
                  <a:lnTo>
                    <a:pt x="1247146" y="353566"/>
                  </a:lnTo>
                  <a:lnTo>
                    <a:pt x="1266612" y="393751"/>
                  </a:lnTo>
                  <a:lnTo>
                    <a:pt x="1283390" y="435392"/>
                  </a:lnTo>
                  <a:lnTo>
                    <a:pt x="1297369" y="478377"/>
                  </a:lnTo>
                  <a:lnTo>
                    <a:pt x="1308436" y="522595"/>
                  </a:lnTo>
                  <a:lnTo>
                    <a:pt x="1316479" y="567934"/>
                  </a:lnTo>
                  <a:lnTo>
                    <a:pt x="1321388" y="614281"/>
                  </a:lnTo>
                  <a:lnTo>
                    <a:pt x="1323048" y="661524"/>
                  </a:lnTo>
                  <a:lnTo>
                    <a:pt x="1321388" y="708767"/>
                  </a:lnTo>
                  <a:lnTo>
                    <a:pt x="1316479" y="755114"/>
                  </a:lnTo>
                  <a:lnTo>
                    <a:pt x="1308436" y="800453"/>
                  </a:lnTo>
                  <a:lnTo>
                    <a:pt x="1297369" y="844671"/>
                  </a:lnTo>
                  <a:lnTo>
                    <a:pt x="1283390" y="887656"/>
                  </a:lnTo>
                  <a:lnTo>
                    <a:pt x="1266612" y="929297"/>
                  </a:lnTo>
                  <a:lnTo>
                    <a:pt x="1247146" y="969483"/>
                  </a:lnTo>
                  <a:lnTo>
                    <a:pt x="1225105" y="1008099"/>
                  </a:lnTo>
                  <a:lnTo>
                    <a:pt x="1200600" y="1045036"/>
                  </a:lnTo>
                  <a:lnTo>
                    <a:pt x="1173743" y="1080181"/>
                  </a:lnTo>
                  <a:lnTo>
                    <a:pt x="1144646" y="1113421"/>
                  </a:lnTo>
                  <a:lnTo>
                    <a:pt x="1113421" y="1144646"/>
                  </a:lnTo>
                  <a:lnTo>
                    <a:pt x="1080181" y="1173743"/>
                  </a:lnTo>
                  <a:lnTo>
                    <a:pt x="1045036" y="1200600"/>
                  </a:lnTo>
                  <a:lnTo>
                    <a:pt x="1008099" y="1225105"/>
                  </a:lnTo>
                  <a:lnTo>
                    <a:pt x="969482" y="1247146"/>
                  </a:lnTo>
                  <a:lnTo>
                    <a:pt x="929297" y="1266612"/>
                  </a:lnTo>
                  <a:lnTo>
                    <a:pt x="887656" y="1283390"/>
                  </a:lnTo>
                  <a:lnTo>
                    <a:pt x="844670" y="1297369"/>
                  </a:lnTo>
                  <a:lnTo>
                    <a:pt x="800452" y="1308436"/>
                  </a:lnTo>
                  <a:lnTo>
                    <a:pt x="755114" y="1316479"/>
                  </a:lnTo>
                  <a:lnTo>
                    <a:pt x="708767" y="1321388"/>
                  </a:lnTo>
                  <a:lnTo>
                    <a:pt x="661524" y="1323049"/>
                  </a:lnTo>
                  <a:close/>
                </a:path>
              </a:pathLst>
            </a:custGeom>
            <a:solidFill>
              <a:srgbClr val="010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97969" y="8986697"/>
              <a:ext cx="617220" cy="543560"/>
            </a:xfrm>
            <a:custGeom>
              <a:avLst/>
              <a:gdLst/>
              <a:ahLst/>
              <a:cxnLst/>
              <a:rect l="l" t="t" r="r" b="b"/>
              <a:pathLst>
                <a:path w="617220" h="543559">
                  <a:moveTo>
                    <a:pt x="603846" y="177774"/>
                  </a:moveTo>
                  <a:lnTo>
                    <a:pt x="599313" y="149758"/>
                  </a:lnTo>
                  <a:lnTo>
                    <a:pt x="586689" y="125437"/>
                  </a:lnTo>
                  <a:lnTo>
                    <a:pt x="583018" y="121793"/>
                  </a:lnTo>
                  <a:lnTo>
                    <a:pt x="583018" y="177774"/>
                  </a:lnTo>
                  <a:lnTo>
                    <a:pt x="583018" y="207568"/>
                  </a:lnTo>
                  <a:lnTo>
                    <a:pt x="505066" y="207568"/>
                  </a:lnTo>
                  <a:lnTo>
                    <a:pt x="495960" y="184988"/>
                  </a:lnTo>
                  <a:lnTo>
                    <a:pt x="489318" y="174815"/>
                  </a:lnTo>
                  <a:lnTo>
                    <a:pt x="489318" y="242709"/>
                  </a:lnTo>
                  <a:lnTo>
                    <a:pt x="489318" y="273939"/>
                  </a:lnTo>
                  <a:lnTo>
                    <a:pt x="281101" y="273939"/>
                  </a:lnTo>
                  <a:lnTo>
                    <a:pt x="281101" y="242709"/>
                  </a:lnTo>
                  <a:lnTo>
                    <a:pt x="288188" y="207695"/>
                  </a:lnTo>
                  <a:lnTo>
                    <a:pt x="289293" y="202234"/>
                  </a:lnTo>
                  <a:lnTo>
                    <a:pt x="311632" y="169125"/>
                  </a:lnTo>
                  <a:lnTo>
                    <a:pt x="344728" y="146799"/>
                  </a:lnTo>
                  <a:lnTo>
                    <a:pt x="385216" y="138595"/>
                  </a:lnTo>
                  <a:lnTo>
                    <a:pt x="425691" y="146799"/>
                  </a:lnTo>
                  <a:lnTo>
                    <a:pt x="458787" y="169125"/>
                  </a:lnTo>
                  <a:lnTo>
                    <a:pt x="481126" y="202234"/>
                  </a:lnTo>
                  <a:lnTo>
                    <a:pt x="489318" y="242709"/>
                  </a:lnTo>
                  <a:lnTo>
                    <a:pt x="489318" y="174815"/>
                  </a:lnTo>
                  <a:lnTo>
                    <a:pt x="482803" y="164820"/>
                  </a:lnTo>
                  <a:lnTo>
                    <a:pt x="466102" y="147586"/>
                  </a:lnTo>
                  <a:lnTo>
                    <a:pt x="453263" y="138595"/>
                  </a:lnTo>
                  <a:lnTo>
                    <a:pt x="446379" y="133781"/>
                  </a:lnTo>
                  <a:lnTo>
                    <a:pt x="455739" y="124929"/>
                  </a:lnTo>
                  <a:lnTo>
                    <a:pt x="456996" y="123748"/>
                  </a:lnTo>
                  <a:lnTo>
                    <a:pt x="469417" y="116268"/>
                  </a:lnTo>
                  <a:lnTo>
                    <a:pt x="483196" y="111582"/>
                  </a:lnTo>
                  <a:lnTo>
                    <a:pt x="497916" y="109969"/>
                  </a:lnTo>
                  <a:lnTo>
                    <a:pt x="515353" y="109969"/>
                  </a:lnTo>
                  <a:lnTo>
                    <a:pt x="541680" y="115366"/>
                  </a:lnTo>
                  <a:lnTo>
                    <a:pt x="563194" y="129908"/>
                  </a:lnTo>
                  <a:lnTo>
                    <a:pt x="577697" y="151434"/>
                  </a:lnTo>
                  <a:lnTo>
                    <a:pt x="583018" y="177774"/>
                  </a:lnTo>
                  <a:lnTo>
                    <a:pt x="583018" y="121793"/>
                  </a:lnTo>
                  <a:lnTo>
                    <a:pt x="571157" y="109969"/>
                  </a:lnTo>
                  <a:lnTo>
                    <a:pt x="567448" y="106273"/>
                  </a:lnTo>
                  <a:lnTo>
                    <a:pt x="543064" y="93700"/>
                  </a:lnTo>
                  <a:lnTo>
                    <a:pt x="546709" y="89281"/>
                  </a:lnTo>
                  <a:lnTo>
                    <a:pt x="549719" y="85610"/>
                  </a:lnTo>
                  <a:lnTo>
                    <a:pt x="554723" y="76327"/>
                  </a:lnTo>
                  <a:lnTo>
                    <a:pt x="557860" y="66065"/>
                  </a:lnTo>
                  <a:lnTo>
                    <a:pt x="558952" y="55041"/>
                  </a:lnTo>
                  <a:lnTo>
                    <a:pt x="554609" y="33655"/>
                  </a:lnTo>
                  <a:lnTo>
                    <a:pt x="545947" y="20815"/>
                  </a:lnTo>
                  <a:lnTo>
                    <a:pt x="542798" y="16154"/>
                  </a:lnTo>
                  <a:lnTo>
                    <a:pt x="538124" y="13004"/>
                  </a:lnTo>
                  <a:lnTo>
                    <a:pt x="538124" y="55041"/>
                  </a:lnTo>
                  <a:lnTo>
                    <a:pt x="535432" y="68351"/>
                  </a:lnTo>
                  <a:lnTo>
                    <a:pt x="528091" y="79235"/>
                  </a:lnTo>
                  <a:lnTo>
                    <a:pt x="517207" y="86575"/>
                  </a:lnTo>
                  <a:lnTo>
                    <a:pt x="503897" y="89281"/>
                  </a:lnTo>
                  <a:lnTo>
                    <a:pt x="490588" y="86575"/>
                  </a:lnTo>
                  <a:lnTo>
                    <a:pt x="479704" y="79235"/>
                  </a:lnTo>
                  <a:lnTo>
                    <a:pt x="473392" y="69888"/>
                  </a:lnTo>
                  <a:lnTo>
                    <a:pt x="472363" y="68351"/>
                  </a:lnTo>
                  <a:lnTo>
                    <a:pt x="469671" y="55041"/>
                  </a:lnTo>
                  <a:lnTo>
                    <a:pt x="470115" y="52832"/>
                  </a:lnTo>
                  <a:lnTo>
                    <a:pt x="472363" y="41744"/>
                  </a:lnTo>
                  <a:lnTo>
                    <a:pt x="479704" y="30861"/>
                  </a:lnTo>
                  <a:lnTo>
                    <a:pt x="490588" y="23520"/>
                  </a:lnTo>
                  <a:lnTo>
                    <a:pt x="503897" y="20815"/>
                  </a:lnTo>
                  <a:lnTo>
                    <a:pt x="517207" y="23520"/>
                  </a:lnTo>
                  <a:lnTo>
                    <a:pt x="528091" y="30861"/>
                  </a:lnTo>
                  <a:lnTo>
                    <a:pt x="535432" y="41744"/>
                  </a:lnTo>
                  <a:lnTo>
                    <a:pt x="538124" y="55041"/>
                  </a:lnTo>
                  <a:lnTo>
                    <a:pt x="538124" y="13004"/>
                  </a:lnTo>
                  <a:lnTo>
                    <a:pt x="525297" y="4330"/>
                  </a:lnTo>
                  <a:lnTo>
                    <a:pt x="503897" y="0"/>
                  </a:lnTo>
                  <a:lnTo>
                    <a:pt x="482942" y="4140"/>
                  </a:lnTo>
                  <a:lnTo>
                    <a:pt x="466293" y="15036"/>
                  </a:lnTo>
                  <a:lnTo>
                    <a:pt x="466293" y="95135"/>
                  </a:lnTo>
                  <a:lnTo>
                    <a:pt x="455041" y="100393"/>
                  </a:lnTo>
                  <a:lnTo>
                    <a:pt x="444639" y="107149"/>
                  </a:lnTo>
                  <a:lnTo>
                    <a:pt x="435229" y="115354"/>
                  </a:lnTo>
                  <a:lnTo>
                    <a:pt x="426986" y="124929"/>
                  </a:lnTo>
                  <a:lnTo>
                    <a:pt x="426072" y="124548"/>
                  </a:lnTo>
                  <a:lnTo>
                    <a:pt x="424256" y="124028"/>
                  </a:lnTo>
                  <a:lnTo>
                    <a:pt x="430491" y="117906"/>
                  </a:lnTo>
                  <a:lnTo>
                    <a:pt x="435152" y="113334"/>
                  </a:lnTo>
                  <a:lnTo>
                    <a:pt x="443547" y="100469"/>
                  </a:lnTo>
                  <a:lnTo>
                    <a:pt x="448957" y="85852"/>
                  </a:lnTo>
                  <a:lnTo>
                    <a:pt x="450926" y="69888"/>
                  </a:lnTo>
                  <a:lnTo>
                    <a:pt x="453453" y="77000"/>
                  </a:lnTo>
                  <a:lnTo>
                    <a:pt x="456907" y="83629"/>
                  </a:lnTo>
                  <a:lnTo>
                    <a:pt x="461200" y="89700"/>
                  </a:lnTo>
                  <a:lnTo>
                    <a:pt x="466293" y="95135"/>
                  </a:lnTo>
                  <a:lnTo>
                    <a:pt x="466293" y="15036"/>
                  </a:lnTo>
                  <a:lnTo>
                    <a:pt x="465683" y="15430"/>
                  </a:lnTo>
                  <a:lnTo>
                    <a:pt x="453771" y="32232"/>
                  </a:lnTo>
                  <a:lnTo>
                    <a:pt x="448856" y="52832"/>
                  </a:lnTo>
                  <a:lnTo>
                    <a:pt x="439851" y="31788"/>
                  </a:lnTo>
                  <a:lnTo>
                    <a:pt x="430237" y="21132"/>
                  </a:lnTo>
                  <a:lnTo>
                    <a:pt x="430237" y="69367"/>
                  </a:lnTo>
                  <a:lnTo>
                    <a:pt x="426427" y="88252"/>
                  </a:lnTo>
                  <a:lnTo>
                    <a:pt x="416026" y="103682"/>
                  </a:lnTo>
                  <a:lnTo>
                    <a:pt x="400621" y="114071"/>
                  </a:lnTo>
                  <a:lnTo>
                    <a:pt x="381698" y="117906"/>
                  </a:lnTo>
                  <a:lnTo>
                    <a:pt x="362800" y="114071"/>
                  </a:lnTo>
                  <a:lnTo>
                    <a:pt x="356920" y="110096"/>
                  </a:lnTo>
                  <a:lnTo>
                    <a:pt x="348259" y="104241"/>
                  </a:lnTo>
                  <a:lnTo>
                    <a:pt x="347370" y="103644"/>
                  </a:lnTo>
                  <a:lnTo>
                    <a:pt x="336969" y="88201"/>
                  </a:lnTo>
                  <a:lnTo>
                    <a:pt x="334187" y="74434"/>
                  </a:lnTo>
                  <a:lnTo>
                    <a:pt x="333159" y="69367"/>
                  </a:lnTo>
                  <a:lnTo>
                    <a:pt x="362800" y="24650"/>
                  </a:lnTo>
                  <a:lnTo>
                    <a:pt x="381698" y="20815"/>
                  </a:lnTo>
                  <a:lnTo>
                    <a:pt x="400532" y="24638"/>
                  </a:lnTo>
                  <a:lnTo>
                    <a:pt x="415975" y="35039"/>
                  </a:lnTo>
                  <a:lnTo>
                    <a:pt x="426402" y="50469"/>
                  </a:lnTo>
                  <a:lnTo>
                    <a:pt x="430237" y="69367"/>
                  </a:lnTo>
                  <a:lnTo>
                    <a:pt x="430237" y="21132"/>
                  </a:lnTo>
                  <a:lnTo>
                    <a:pt x="429958" y="20815"/>
                  </a:lnTo>
                  <a:lnTo>
                    <a:pt x="424738" y="15049"/>
                  </a:lnTo>
                  <a:lnTo>
                    <a:pt x="404888" y="3987"/>
                  </a:lnTo>
                  <a:lnTo>
                    <a:pt x="381698" y="0"/>
                  </a:lnTo>
                  <a:lnTo>
                    <a:pt x="359638" y="3594"/>
                  </a:lnTo>
                  <a:lnTo>
                    <a:pt x="340512" y="13576"/>
                  </a:lnTo>
                  <a:lnTo>
                    <a:pt x="325475" y="28829"/>
                  </a:lnTo>
                  <a:lnTo>
                    <a:pt x="324040" y="31673"/>
                  </a:lnTo>
                  <a:lnTo>
                    <a:pt x="324040" y="133908"/>
                  </a:lnTo>
                  <a:lnTo>
                    <a:pt x="304317" y="147713"/>
                  </a:lnTo>
                  <a:lnTo>
                    <a:pt x="287616" y="164947"/>
                  </a:lnTo>
                  <a:lnTo>
                    <a:pt x="274472" y="185115"/>
                  </a:lnTo>
                  <a:lnTo>
                    <a:pt x="265353" y="207695"/>
                  </a:lnTo>
                  <a:lnTo>
                    <a:pt x="187401" y="207695"/>
                  </a:lnTo>
                  <a:lnTo>
                    <a:pt x="192722" y="151498"/>
                  </a:lnTo>
                  <a:lnTo>
                    <a:pt x="228739" y="115417"/>
                  </a:lnTo>
                  <a:lnTo>
                    <a:pt x="255066" y="110096"/>
                  </a:lnTo>
                  <a:lnTo>
                    <a:pt x="272503" y="110096"/>
                  </a:lnTo>
                  <a:lnTo>
                    <a:pt x="287210" y="111696"/>
                  </a:lnTo>
                  <a:lnTo>
                    <a:pt x="300964" y="116344"/>
                  </a:lnTo>
                  <a:lnTo>
                    <a:pt x="313372" y="123825"/>
                  </a:lnTo>
                  <a:lnTo>
                    <a:pt x="324040" y="133908"/>
                  </a:lnTo>
                  <a:lnTo>
                    <a:pt x="324040" y="31673"/>
                  </a:lnTo>
                  <a:lnTo>
                    <a:pt x="321830" y="36055"/>
                  </a:lnTo>
                  <a:lnTo>
                    <a:pt x="321830" y="104241"/>
                  </a:lnTo>
                  <a:lnTo>
                    <a:pt x="315201" y="99682"/>
                  </a:lnTo>
                  <a:lnTo>
                    <a:pt x="307911" y="96177"/>
                  </a:lnTo>
                  <a:lnTo>
                    <a:pt x="300228" y="93700"/>
                  </a:lnTo>
                  <a:lnTo>
                    <a:pt x="304546" y="89281"/>
                  </a:lnTo>
                  <a:lnTo>
                    <a:pt x="305536" y="88252"/>
                  </a:lnTo>
                  <a:lnTo>
                    <a:pt x="309854" y="81724"/>
                  </a:lnTo>
                  <a:lnTo>
                    <a:pt x="312597" y="74434"/>
                  </a:lnTo>
                  <a:lnTo>
                    <a:pt x="313639" y="82410"/>
                  </a:lnTo>
                  <a:lnTo>
                    <a:pt x="315556" y="90068"/>
                  </a:lnTo>
                  <a:lnTo>
                    <a:pt x="318300" y="97370"/>
                  </a:lnTo>
                  <a:lnTo>
                    <a:pt x="321830" y="104241"/>
                  </a:lnTo>
                  <a:lnTo>
                    <a:pt x="321830" y="36055"/>
                  </a:lnTo>
                  <a:lnTo>
                    <a:pt x="315722" y="48145"/>
                  </a:lnTo>
                  <a:lnTo>
                    <a:pt x="309702" y="29210"/>
                  </a:lnTo>
                  <a:lnTo>
                    <a:pt x="303098" y="20815"/>
                  </a:lnTo>
                  <a:lnTo>
                    <a:pt x="297675" y="13919"/>
                  </a:lnTo>
                  <a:lnTo>
                    <a:pt x="295287" y="12458"/>
                  </a:lnTo>
                  <a:lnTo>
                    <a:pt x="295287" y="55041"/>
                  </a:lnTo>
                  <a:lnTo>
                    <a:pt x="292595" y="68351"/>
                  </a:lnTo>
                  <a:lnTo>
                    <a:pt x="285242" y="79235"/>
                  </a:lnTo>
                  <a:lnTo>
                    <a:pt x="274370" y="86575"/>
                  </a:lnTo>
                  <a:lnTo>
                    <a:pt x="261061" y="89281"/>
                  </a:lnTo>
                  <a:lnTo>
                    <a:pt x="247751" y="86575"/>
                  </a:lnTo>
                  <a:lnTo>
                    <a:pt x="236867" y="79235"/>
                  </a:lnTo>
                  <a:lnTo>
                    <a:pt x="229527" y="68351"/>
                  </a:lnTo>
                  <a:lnTo>
                    <a:pt x="226834" y="55041"/>
                  </a:lnTo>
                  <a:lnTo>
                    <a:pt x="229527" y="41744"/>
                  </a:lnTo>
                  <a:lnTo>
                    <a:pt x="274370" y="23520"/>
                  </a:lnTo>
                  <a:lnTo>
                    <a:pt x="295287" y="55041"/>
                  </a:lnTo>
                  <a:lnTo>
                    <a:pt x="295287" y="12458"/>
                  </a:lnTo>
                  <a:lnTo>
                    <a:pt x="281038" y="3721"/>
                  </a:lnTo>
                  <a:lnTo>
                    <a:pt x="261188" y="0"/>
                  </a:lnTo>
                  <a:lnTo>
                    <a:pt x="239788" y="4330"/>
                  </a:lnTo>
                  <a:lnTo>
                    <a:pt x="222288" y="16154"/>
                  </a:lnTo>
                  <a:lnTo>
                    <a:pt x="210477" y="33655"/>
                  </a:lnTo>
                  <a:lnTo>
                    <a:pt x="206133" y="55041"/>
                  </a:lnTo>
                  <a:lnTo>
                    <a:pt x="207340" y="66548"/>
                  </a:lnTo>
                  <a:lnTo>
                    <a:pt x="210807" y="77241"/>
                  </a:lnTo>
                  <a:lnTo>
                    <a:pt x="216293" y="86855"/>
                  </a:lnTo>
                  <a:lnTo>
                    <a:pt x="223583" y="95135"/>
                  </a:lnTo>
                  <a:lnTo>
                    <a:pt x="200621" y="108140"/>
                  </a:lnTo>
                  <a:lnTo>
                    <a:pt x="182587" y="127127"/>
                  </a:lnTo>
                  <a:lnTo>
                    <a:pt x="170802" y="150787"/>
                  </a:lnTo>
                  <a:lnTo>
                    <a:pt x="166573" y="177774"/>
                  </a:lnTo>
                  <a:lnTo>
                    <a:pt x="166573" y="223710"/>
                  </a:lnTo>
                  <a:lnTo>
                    <a:pt x="171259" y="228396"/>
                  </a:lnTo>
                  <a:lnTo>
                    <a:pt x="261061" y="228396"/>
                  </a:lnTo>
                  <a:lnTo>
                    <a:pt x="260540" y="233083"/>
                  </a:lnTo>
                  <a:lnTo>
                    <a:pt x="260273" y="237896"/>
                  </a:lnTo>
                  <a:lnTo>
                    <a:pt x="260273" y="290080"/>
                  </a:lnTo>
                  <a:lnTo>
                    <a:pt x="264960" y="294767"/>
                  </a:lnTo>
                  <a:lnTo>
                    <a:pt x="505460" y="294767"/>
                  </a:lnTo>
                  <a:lnTo>
                    <a:pt x="510146" y="290080"/>
                  </a:lnTo>
                  <a:lnTo>
                    <a:pt x="510146" y="273939"/>
                  </a:lnTo>
                  <a:lnTo>
                    <a:pt x="510146" y="237896"/>
                  </a:lnTo>
                  <a:lnTo>
                    <a:pt x="509879" y="233083"/>
                  </a:lnTo>
                  <a:lnTo>
                    <a:pt x="509358" y="228396"/>
                  </a:lnTo>
                  <a:lnTo>
                    <a:pt x="599160" y="228396"/>
                  </a:lnTo>
                  <a:lnTo>
                    <a:pt x="603846" y="223710"/>
                  </a:lnTo>
                  <a:lnTo>
                    <a:pt x="603846" y="207568"/>
                  </a:lnTo>
                  <a:lnTo>
                    <a:pt x="603846" y="177774"/>
                  </a:lnTo>
                  <a:close/>
                </a:path>
                <a:path w="617220" h="543559">
                  <a:moveTo>
                    <a:pt x="617169" y="348119"/>
                  </a:moveTo>
                  <a:lnTo>
                    <a:pt x="614324" y="333794"/>
                  </a:lnTo>
                  <a:lnTo>
                    <a:pt x="611619" y="329387"/>
                  </a:lnTo>
                  <a:lnTo>
                    <a:pt x="606450" y="320929"/>
                  </a:lnTo>
                  <a:lnTo>
                    <a:pt x="596709" y="313499"/>
                  </a:lnTo>
                  <a:lnTo>
                    <a:pt x="596709" y="349161"/>
                  </a:lnTo>
                  <a:lnTo>
                    <a:pt x="595922" y="356044"/>
                  </a:lnTo>
                  <a:lnTo>
                    <a:pt x="592658" y="362826"/>
                  </a:lnTo>
                  <a:lnTo>
                    <a:pt x="414096" y="508584"/>
                  </a:lnTo>
                  <a:lnTo>
                    <a:pt x="378968" y="518934"/>
                  </a:lnTo>
                  <a:lnTo>
                    <a:pt x="347091" y="522262"/>
                  </a:lnTo>
                  <a:lnTo>
                    <a:pt x="315150" y="518591"/>
                  </a:lnTo>
                  <a:lnTo>
                    <a:pt x="279793" y="507936"/>
                  </a:lnTo>
                  <a:lnTo>
                    <a:pt x="279666" y="507936"/>
                  </a:lnTo>
                  <a:lnTo>
                    <a:pt x="279539" y="507809"/>
                  </a:lnTo>
                  <a:lnTo>
                    <a:pt x="279273" y="507809"/>
                  </a:lnTo>
                  <a:lnTo>
                    <a:pt x="218313" y="488416"/>
                  </a:lnTo>
                  <a:lnTo>
                    <a:pt x="154089" y="467982"/>
                  </a:lnTo>
                  <a:lnTo>
                    <a:pt x="152006" y="467461"/>
                  </a:lnTo>
                  <a:lnTo>
                    <a:pt x="107238" y="467461"/>
                  </a:lnTo>
                  <a:lnTo>
                    <a:pt x="107238" y="349034"/>
                  </a:lnTo>
                  <a:lnTo>
                    <a:pt x="150571" y="349034"/>
                  </a:lnTo>
                  <a:lnTo>
                    <a:pt x="150571" y="349161"/>
                  </a:lnTo>
                  <a:lnTo>
                    <a:pt x="152006" y="349161"/>
                  </a:lnTo>
                  <a:lnTo>
                    <a:pt x="152717" y="349034"/>
                  </a:lnTo>
                  <a:lnTo>
                    <a:pt x="153428" y="348907"/>
                  </a:lnTo>
                  <a:lnTo>
                    <a:pt x="154736" y="348259"/>
                  </a:lnTo>
                  <a:lnTo>
                    <a:pt x="174256" y="339534"/>
                  </a:lnTo>
                  <a:lnTo>
                    <a:pt x="204901" y="330428"/>
                  </a:lnTo>
                  <a:lnTo>
                    <a:pt x="236220" y="329565"/>
                  </a:lnTo>
                  <a:lnTo>
                    <a:pt x="266877" y="336765"/>
                  </a:lnTo>
                  <a:lnTo>
                    <a:pt x="295541" y="351891"/>
                  </a:lnTo>
                  <a:lnTo>
                    <a:pt x="301739" y="359117"/>
                  </a:lnTo>
                  <a:lnTo>
                    <a:pt x="309206" y="364477"/>
                  </a:lnTo>
                  <a:lnTo>
                    <a:pt x="317652" y="367804"/>
                  </a:lnTo>
                  <a:lnTo>
                    <a:pt x="326783" y="368947"/>
                  </a:lnTo>
                  <a:lnTo>
                    <a:pt x="427113" y="368947"/>
                  </a:lnTo>
                  <a:lnTo>
                    <a:pt x="433755" y="370446"/>
                  </a:lnTo>
                  <a:lnTo>
                    <a:pt x="444550" y="393801"/>
                  </a:lnTo>
                  <a:lnTo>
                    <a:pt x="442468" y="399262"/>
                  </a:lnTo>
                  <a:lnTo>
                    <a:pt x="426466" y="407860"/>
                  </a:lnTo>
                  <a:lnTo>
                    <a:pt x="306082" y="407860"/>
                  </a:lnTo>
                  <a:lnTo>
                    <a:pt x="301396" y="412546"/>
                  </a:lnTo>
                  <a:lnTo>
                    <a:pt x="301396" y="423989"/>
                  </a:lnTo>
                  <a:lnTo>
                    <a:pt x="306082" y="428675"/>
                  </a:lnTo>
                  <a:lnTo>
                    <a:pt x="431279" y="428675"/>
                  </a:lnTo>
                  <a:lnTo>
                    <a:pt x="434403" y="428294"/>
                  </a:lnTo>
                  <a:lnTo>
                    <a:pt x="437400" y="427507"/>
                  </a:lnTo>
                  <a:lnTo>
                    <a:pt x="447001" y="425119"/>
                  </a:lnTo>
                  <a:lnTo>
                    <a:pt x="498690" y="390423"/>
                  </a:lnTo>
                  <a:lnTo>
                    <a:pt x="568972" y="333552"/>
                  </a:lnTo>
                  <a:lnTo>
                    <a:pt x="569226" y="333286"/>
                  </a:lnTo>
                  <a:lnTo>
                    <a:pt x="574675" y="330123"/>
                  </a:lnTo>
                  <a:lnTo>
                    <a:pt x="596709" y="349161"/>
                  </a:lnTo>
                  <a:lnTo>
                    <a:pt x="596709" y="313499"/>
                  </a:lnTo>
                  <a:lnTo>
                    <a:pt x="594868" y="312089"/>
                  </a:lnTo>
                  <a:lnTo>
                    <a:pt x="581571" y="308483"/>
                  </a:lnTo>
                  <a:lnTo>
                    <a:pt x="567956" y="310222"/>
                  </a:lnTo>
                  <a:lnTo>
                    <a:pt x="555434" y="317411"/>
                  </a:lnTo>
                  <a:lnTo>
                    <a:pt x="465112" y="390423"/>
                  </a:lnTo>
                  <a:lnTo>
                    <a:pt x="465112" y="387680"/>
                  </a:lnTo>
                  <a:lnTo>
                    <a:pt x="461899" y="372338"/>
                  </a:lnTo>
                  <a:lnTo>
                    <a:pt x="453669" y="359752"/>
                  </a:lnTo>
                  <a:lnTo>
                    <a:pt x="441617" y="351243"/>
                  </a:lnTo>
                  <a:lnTo>
                    <a:pt x="426986" y="348119"/>
                  </a:lnTo>
                  <a:lnTo>
                    <a:pt x="320916" y="348119"/>
                  </a:lnTo>
                  <a:lnTo>
                    <a:pt x="315455" y="344741"/>
                  </a:lnTo>
                  <a:lnTo>
                    <a:pt x="297383" y="329565"/>
                  </a:lnTo>
                  <a:lnTo>
                    <a:pt x="294906" y="328206"/>
                  </a:lnTo>
                  <a:lnTo>
                    <a:pt x="275475" y="317601"/>
                  </a:lnTo>
                  <a:lnTo>
                    <a:pt x="239191" y="308737"/>
                  </a:lnTo>
                  <a:lnTo>
                    <a:pt x="202044" y="309613"/>
                  </a:lnTo>
                  <a:lnTo>
                    <a:pt x="165671" y="320408"/>
                  </a:lnTo>
                  <a:lnTo>
                    <a:pt x="148221" y="328206"/>
                  </a:lnTo>
                  <a:lnTo>
                    <a:pt x="107238" y="328206"/>
                  </a:lnTo>
                  <a:lnTo>
                    <a:pt x="107238" y="322745"/>
                  </a:lnTo>
                  <a:lnTo>
                    <a:pt x="107238" y="306603"/>
                  </a:lnTo>
                  <a:lnTo>
                    <a:pt x="102679" y="301917"/>
                  </a:lnTo>
                  <a:lnTo>
                    <a:pt x="86410" y="301917"/>
                  </a:lnTo>
                  <a:lnTo>
                    <a:pt x="86410" y="322745"/>
                  </a:lnTo>
                  <a:lnTo>
                    <a:pt x="86410" y="494525"/>
                  </a:lnTo>
                  <a:lnTo>
                    <a:pt x="69367" y="494525"/>
                  </a:lnTo>
                  <a:lnTo>
                    <a:pt x="75057" y="489635"/>
                  </a:lnTo>
                  <a:lnTo>
                    <a:pt x="79451" y="483514"/>
                  </a:lnTo>
                  <a:lnTo>
                    <a:pt x="81280" y="478917"/>
                  </a:lnTo>
                  <a:lnTo>
                    <a:pt x="82283" y="476389"/>
                  </a:lnTo>
                  <a:lnTo>
                    <a:pt x="83286" y="468503"/>
                  </a:lnTo>
                  <a:lnTo>
                    <a:pt x="81165" y="458089"/>
                  </a:lnTo>
                  <a:lnTo>
                    <a:pt x="80822" y="456374"/>
                  </a:lnTo>
                  <a:lnTo>
                    <a:pt x="74117" y="446443"/>
                  </a:lnTo>
                  <a:lnTo>
                    <a:pt x="64185" y="439737"/>
                  </a:lnTo>
                  <a:lnTo>
                    <a:pt x="62458" y="439394"/>
                  </a:lnTo>
                  <a:lnTo>
                    <a:pt x="62458" y="462775"/>
                  </a:lnTo>
                  <a:lnTo>
                    <a:pt x="62458" y="474230"/>
                  </a:lnTo>
                  <a:lnTo>
                    <a:pt x="57785" y="478917"/>
                  </a:lnTo>
                  <a:lnTo>
                    <a:pt x="46329" y="478917"/>
                  </a:lnTo>
                  <a:lnTo>
                    <a:pt x="41643" y="474230"/>
                  </a:lnTo>
                  <a:lnTo>
                    <a:pt x="41643" y="462775"/>
                  </a:lnTo>
                  <a:lnTo>
                    <a:pt x="46329" y="458089"/>
                  </a:lnTo>
                  <a:lnTo>
                    <a:pt x="57785" y="458089"/>
                  </a:lnTo>
                  <a:lnTo>
                    <a:pt x="62458" y="462775"/>
                  </a:lnTo>
                  <a:lnTo>
                    <a:pt x="62458" y="439394"/>
                  </a:lnTo>
                  <a:lnTo>
                    <a:pt x="23279" y="456374"/>
                  </a:lnTo>
                  <a:lnTo>
                    <a:pt x="20815" y="468503"/>
                  </a:lnTo>
                  <a:lnTo>
                    <a:pt x="21818" y="476338"/>
                  </a:lnTo>
                  <a:lnTo>
                    <a:pt x="24663" y="483463"/>
                  </a:lnTo>
                  <a:lnTo>
                    <a:pt x="29057" y="489623"/>
                  </a:lnTo>
                  <a:lnTo>
                    <a:pt x="34747" y="494525"/>
                  </a:lnTo>
                  <a:lnTo>
                    <a:pt x="20815" y="494525"/>
                  </a:lnTo>
                  <a:lnTo>
                    <a:pt x="20815" y="468503"/>
                  </a:lnTo>
                  <a:lnTo>
                    <a:pt x="20815" y="322745"/>
                  </a:lnTo>
                  <a:lnTo>
                    <a:pt x="86410" y="322745"/>
                  </a:lnTo>
                  <a:lnTo>
                    <a:pt x="86410" y="301917"/>
                  </a:lnTo>
                  <a:lnTo>
                    <a:pt x="4686" y="301917"/>
                  </a:lnTo>
                  <a:lnTo>
                    <a:pt x="0" y="306603"/>
                  </a:lnTo>
                  <a:lnTo>
                    <a:pt x="0" y="510667"/>
                  </a:lnTo>
                  <a:lnTo>
                    <a:pt x="4686" y="515353"/>
                  </a:lnTo>
                  <a:lnTo>
                    <a:pt x="102552" y="515353"/>
                  </a:lnTo>
                  <a:lnTo>
                    <a:pt x="107238" y="510667"/>
                  </a:lnTo>
                  <a:lnTo>
                    <a:pt x="107238" y="494525"/>
                  </a:lnTo>
                  <a:lnTo>
                    <a:pt x="107238" y="488416"/>
                  </a:lnTo>
                  <a:lnTo>
                    <a:pt x="148882" y="488416"/>
                  </a:lnTo>
                  <a:lnTo>
                    <a:pt x="272376" y="527583"/>
                  </a:lnTo>
                  <a:lnTo>
                    <a:pt x="292608" y="534403"/>
                  </a:lnTo>
                  <a:lnTo>
                    <a:pt x="311569" y="539229"/>
                  </a:lnTo>
                  <a:lnTo>
                    <a:pt x="329679" y="542112"/>
                  </a:lnTo>
                  <a:lnTo>
                    <a:pt x="347345" y="543077"/>
                  </a:lnTo>
                  <a:lnTo>
                    <a:pt x="365074" y="542099"/>
                  </a:lnTo>
                  <a:lnTo>
                    <a:pt x="422567" y="527456"/>
                  </a:lnTo>
                  <a:lnTo>
                    <a:pt x="425551" y="525767"/>
                  </a:lnTo>
                  <a:lnTo>
                    <a:pt x="429844" y="522262"/>
                  </a:lnTo>
                  <a:lnTo>
                    <a:pt x="606450" y="378180"/>
                  </a:lnTo>
                  <a:lnTo>
                    <a:pt x="608012" y="376618"/>
                  </a:lnTo>
                  <a:lnTo>
                    <a:pt x="615137" y="363308"/>
                  </a:lnTo>
                  <a:lnTo>
                    <a:pt x="617143" y="349161"/>
                  </a:lnTo>
                  <a:lnTo>
                    <a:pt x="617169" y="348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765326" y="6927743"/>
            <a:ext cx="6417310" cy="202120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10"/>
              </a:spcBef>
            </a:pPr>
            <a:r>
              <a:rPr sz="2400" b="1" spc="195" dirty="0">
                <a:latin typeface="Trebuchet MS"/>
                <a:cs typeface="Trebuchet MS"/>
              </a:rPr>
              <a:t>Working</a:t>
            </a:r>
            <a:endParaRPr sz="2400">
              <a:latin typeface="Trebuchet MS"/>
              <a:cs typeface="Trebuchet MS"/>
            </a:endParaRPr>
          </a:p>
          <a:p>
            <a:pPr marL="38100" marR="30480">
              <a:lnSpc>
                <a:spcPts val="2850"/>
              </a:lnSpc>
              <a:spcBef>
                <a:spcPts val="735"/>
              </a:spcBef>
            </a:pPr>
            <a:r>
              <a:rPr sz="2400" spc="-235" dirty="0">
                <a:latin typeface="Lucida Sans Unicode"/>
                <a:cs typeface="Lucida Sans Unicode"/>
              </a:rPr>
              <a:t>S</a:t>
            </a:r>
            <a:r>
              <a:rPr sz="3600" b="1" spc="-352" baseline="15046" dirty="0">
                <a:latin typeface="Trebuchet MS"/>
                <a:cs typeface="Trebuchet MS"/>
              </a:rPr>
              <a:t>H</a:t>
            </a:r>
            <a:r>
              <a:rPr sz="2400" spc="-235" dirty="0">
                <a:latin typeface="Lucida Sans Unicode"/>
                <a:cs typeface="Lucida Sans Unicode"/>
              </a:rPr>
              <a:t>t</a:t>
            </a:r>
            <a:r>
              <a:rPr sz="3600" b="1" spc="-352" baseline="15046" dirty="0">
                <a:latin typeface="Trebuchet MS"/>
                <a:cs typeface="Trebuchet MS"/>
              </a:rPr>
              <a:t>o</a:t>
            </a:r>
            <a:r>
              <a:rPr sz="2400" spc="-235" dirty="0">
                <a:latin typeface="Lucida Sans Unicode"/>
                <a:cs typeface="Lucida Sans Unicode"/>
              </a:rPr>
              <a:t>a</a:t>
            </a:r>
            <a:r>
              <a:rPr sz="3600" b="1" spc="-352" baseline="15046" dirty="0">
                <a:latin typeface="Trebuchet MS"/>
                <a:cs typeface="Trebuchet MS"/>
              </a:rPr>
              <a:t>u</a:t>
            </a:r>
            <a:r>
              <a:rPr sz="2400" spc="-235" dirty="0">
                <a:latin typeface="Lucida Sans Unicode"/>
                <a:cs typeface="Lucida Sans Unicode"/>
              </a:rPr>
              <a:t>ff</a:t>
            </a:r>
            <a:r>
              <a:rPr sz="3600" b="1" spc="-352" baseline="15046" dirty="0">
                <a:latin typeface="Trebuchet MS"/>
                <a:cs typeface="Trebuchet MS"/>
              </a:rPr>
              <a:t>rs</a:t>
            </a:r>
            <a:r>
              <a:rPr sz="2400" spc="-235" dirty="0">
                <a:latin typeface="Lucida Sans Unicode"/>
                <a:cs typeface="Lucida Sans Unicode"/>
              </a:rPr>
              <a:t>Attendance,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25" dirty="0">
                <a:latin typeface="Lucida Sans Unicode"/>
                <a:cs typeface="Lucida Sans Unicode"/>
              </a:rPr>
              <a:t>Work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Load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45" dirty="0">
                <a:latin typeface="Lucida Sans Unicode"/>
                <a:cs typeface="Lucida Sans Unicode"/>
              </a:rPr>
              <a:t>Vs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Teaching </a:t>
            </a:r>
            <a:r>
              <a:rPr sz="2400" spc="-745" dirty="0">
                <a:latin typeface="Lucida Sans Unicode"/>
                <a:cs typeface="Lucida Sans Unicode"/>
              </a:rPr>
              <a:t> </a:t>
            </a:r>
            <a:r>
              <a:rPr sz="2400" spc="60" dirty="0">
                <a:latin typeface="Lucida Sans Unicode"/>
                <a:cs typeface="Lucida Sans Unicode"/>
              </a:rPr>
              <a:t>Load</a:t>
            </a:r>
            <a:endParaRPr sz="2400">
              <a:latin typeface="Lucida Sans Unicode"/>
              <a:cs typeface="Lucida Sans Unicode"/>
            </a:endParaRPr>
          </a:p>
          <a:p>
            <a:pPr marR="585470" algn="r">
              <a:lnSpc>
                <a:spcPct val="100000"/>
              </a:lnSpc>
              <a:spcBef>
                <a:spcPts val="2905"/>
              </a:spcBef>
            </a:pPr>
            <a:r>
              <a:rPr sz="2400" b="1" spc="-65" dirty="0">
                <a:latin typeface="Trebuchet MS"/>
                <a:cs typeface="Trebuchet MS"/>
              </a:rPr>
              <a:t>E</a:t>
            </a:r>
            <a:r>
              <a:rPr sz="2400" b="1" spc="85" dirty="0">
                <a:latin typeface="Trebuchet MS"/>
                <a:cs typeface="Trebuchet MS"/>
              </a:rPr>
              <a:t>x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spc="25" dirty="0">
                <a:latin typeface="Trebuchet MS"/>
                <a:cs typeface="Trebuchet MS"/>
              </a:rPr>
              <a:t>t</a:t>
            </a:r>
            <a:r>
              <a:rPr sz="2400" b="1" spc="-215" dirty="0">
                <a:latin typeface="Trebuchet MS"/>
                <a:cs typeface="Trebuchet MS"/>
              </a:rPr>
              <a:t> </a:t>
            </a:r>
            <a:r>
              <a:rPr sz="2400" b="1" spc="250" dirty="0">
                <a:latin typeface="Trebuchet MS"/>
                <a:cs typeface="Trebuchet MS"/>
              </a:rPr>
              <a:t>S</a:t>
            </a:r>
            <a:r>
              <a:rPr sz="2400" b="1" spc="20" dirty="0">
                <a:latin typeface="Trebuchet MS"/>
                <a:cs typeface="Trebuchet MS"/>
              </a:rPr>
              <a:t>t</a:t>
            </a:r>
            <a:r>
              <a:rPr sz="2400" b="1" spc="350" dirty="0">
                <a:latin typeface="Trebuchet MS"/>
                <a:cs typeface="Trebuchet MS"/>
              </a:rPr>
              <a:t>a</a:t>
            </a:r>
            <a:r>
              <a:rPr sz="2400" b="1" spc="-25" dirty="0">
                <a:latin typeface="Trebuchet MS"/>
                <a:cs typeface="Trebuchet MS"/>
              </a:rPr>
              <a:t>f</a:t>
            </a:r>
            <a:r>
              <a:rPr sz="2400" b="1" spc="-20" dirty="0">
                <a:latin typeface="Trebuchet MS"/>
                <a:cs typeface="Trebuchet MS"/>
              </a:rPr>
              <a:t>f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08964" y="8999094"/>
            <a:ext cx="6185535" cy="393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15" dirty="0">
                <a:latin typeface="Lucida Sans Unicode"/>
                <a:cs typeface="Lucida Sans Unicode"/>
              </a:rPr>
              <a:t>Resignations,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Dismisals,</a:t>
            </a:r>
            <a:r>
              <a:rPr sz="2400" spc="-114" dirty="0">
                <a:latin typeface="Lucida Sans Unicode"/>
                <a:cs typeface="Lucida Sans Unicode"/>
              </a:rPr>
              <a:t> </a:t>
            </a:r>
            <a:r>
              <a:rPr sz="2400" spc="15" dirty="0">
                <a:latin typeface="Lucida Sans Unicode"/>
                <a:cs typeface="Lucida Sans Unicode"/>
              </a:rPr>
              <a:t>Retirements,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120" dirty="0">
                <a:latin typeface="Lucida Sans Unicode"/>
                <a:cs typeface="Lucida Sans Unicode"/>
              </a:rPr>
              <a:t>etc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3327" y="6286049"/>
              <a:ext cx="1921412" cy="136713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189" y="5643539"/>
            <a:ext cx="142874" cy="1428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189" y="6748440"/>
            <a:ext cx="142874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189" y="7853339"/>
            <a:ext cx="142874" cy="1428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65043" y="2951598"/>
            <a:ext cx="8688070" cy="63080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2243455" algn="just">
              <a:lnSpc>
                <a:spcPts val="5550"/>
              </a:lnSpc>
              <a:spcBef>
                <a:spcPts val="660"/>
              </a:spcBef>
            </a:pPr>
            <a:r>
              <a:rPr sz="5000" b="1" spc="7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180" dirty="0">
                <a:solidFill>
                  <a:srgbClr val="01014A"/>
                </a:solidFill>
                <a:latin typeface="Trebuchet MS"/>
                <a:cs typeface="Trebuchet MS"/>
              </a:rPr>
              <a:t>P</a:t>
            </a:r>
            <a:r>
              <a:rPr sz="5000" b="1" spc="-385" dirty="0">
                <a:solidFill>
                  <a:srgbClr val="01014A"/>
                </a:solidFill>
                <a:latin typeface="Trebuchet MS"/>
                <a:cs typeface="Trebuchet MS"/>
              </a:rPr>
              <a:t>L</a:t>
            </a:r>
            <a:r>
              <a:rPr sz="5000" b="1" spc="7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-145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15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-11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509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11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7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05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420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405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125" dirty="0">
                <a:solidFill>
                  <a:srgbClr val="01014A"/>
                </a:solidFill>
                <a:latin typeface="Trebuchet MS"/>
                <a:cs typeface="Trebuchet MS"/>
              </a:rPr>
              <a:t>F  </a:t>
            </a:r>
            <a:r>
              <a:rPr sz="5000" b="1" spc="229" dirty="0">
                <a:solidFill>
                  <a:srgbClr val="01014A"/>
                </a:solidFill>
                <a:latin typeface="Trebuchet MS"/>
                <a:cs typeface="Trebuchet MS"/>
              </a:rPr>
              <a:t>H</a:t>
            </a:r>
            <a:r>
              <a:rPr sz="5000" b="1" spc="130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855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509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20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-145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509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05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130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745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-145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375" dirty="0">
                <a:solidFill>
                  <a:srgbClr val="01014A"/>
                </a:solidFill>
                <a:latin typeface="Trebuchet MS"/>
                <a:cs typeface="Trebuchet MS"/>
              </a:rPr>
              <a:t>S  </a:t>
            </a:r>
            <a:r>
              <a:rPr sz="5000" b="1" spc="340" dirty="0">
                <a:solidFill>
                  <a:srgbClr val="01014A"/>
                </a:solidFill>
                <a:latin typeface="Trebuchet MS"/>
                <a:cs typeface="Trebuchet MS"/>
              </a:rPr>
              <a:t>MANUAL</a:t>
            </a:r>
            <a:endParaRPr sz="5000">
              <a:latin typeface="Trebuchet MS"/>
              <a:cs typeface="Trebuchet MS"/>
            </a:endParaRPr>
          </a:p>
          <a:p>
            <a:pPr marL="439420" marR="5080" algn="just">
              <a:lnSpc>
                <a:spcPct val="116900"/>
              </a:lnSpc>
              <a:spcBef>
                <a:spcPts val="1805"/>
              </a:spcBef>
            </a:pPr>
            <a:r>
              <a:rPr sz="3100" spc="-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Directorate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90" dirty="0">
                <a:solidFill>
                  <a:srgbClr val="01014A"/>
                </a:solidFill>
                <a:latin typeface="Lucida Sans Unicode"/>
                <a:cs typeface="Lucida Sans Unicode"/>
              </a:rPr>
              <a:t>HR,</a:t>
            </a:r>
            <a:r>
              <a:rPr sz="3100" spc="-18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coordinates</a:t>
            </a:r>
            <a:r>
              <a:rPr sz="3100" spc="9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135" dirty="0">
                <a:solidFill>
                  <a:srgbClr val="01014A"/>
                </a:solidFill>
                <a:latin typeface="Lucida Sans Unicode"/>
                <a:cs typeface="Lucida Sans Unicode"/>
              </a:rPr>
              <a:t>v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-114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spc="-135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spc="-15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30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145" dirty="0">
                <a:solidFill>
                  <a:srgbClr val="01014A"/>
                </a:solidFill>
                <a:latin typeface="Lucida Sans Unicode"/>
                <a:cs typeface="Lucida Sans Unicode"/>
              </a:rPr>
              <a:t>p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30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195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i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65" dirty="0">
                <a:solidFill>
                  <a:srgbClr val="01014A"/>
                </a:solidFill>
                <a:latin typeface="Lucida Sans Unicode"/>
                <a:cs typeface="Lucida Sans Unicode"/>
              </a:rPr>
              <a:t>n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o</a:t>
            </a:r>
            <a:r>
              <a:rPr sz="3100" spc="-120" dirty="0">
                <a:solidFill>
                  <a:srgbClr val="01014A"/>
                </a:solidFill>
                <a:latin typeface="Lucida Sans Unicode"/>
                <a:cs typeface="Lucida Sans Unicode"/>
              </a:rPr>
              <a:t>f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t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h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30" dirty="0">
                <a:solidFill>
                  <a:srgbClr val="01014A"/>
                </a:solidFill>
                <a:latin typeface="Lucida Sans Unicode"/>
                <a:cs typeface="Lucida Sans Unicode"/>
              </a:rPr>
              <a:t>H</a:t>
            </a:r>
            <a:r>
              <a:rPr sz="3100" spc="-70" dirty="0">
                <a:solidFill>
                  <a:srgbClr val="01014A"/>
                </a:solidFill>
                <a:latin typeface="Lucida Sans Unicode"/>
                <a:cs typeface="Lucida Sans Unicode"/>
              </a:rPr>
              <a:t>R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5" dirty="0">
                <a:solidFill>
                  <a:srgbClr val="01014A"/>
                </a:solidFill>
                <a:latin typeface="Lucida Sans Unicode"/>
                <a:cs typeface="Lucida Sans Unicode"/>
              </a:rPr>
              <a:t>M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60" dirty="0">
                <a:solidFill>
                  <a:srgbClr val="01014A"/>
                </a:solidFill>
                <a:latin typeface="Lucida Sans Unicode"/>
                <a:cs typeface="Lucida Sans Unicode"/>
              </a:rPr>
              <a:t>nu</a:t>
            </a:r>
            <a:r>
              <a:rPr sz="3100" spc="385" dirty="0">
                <a:solidFill>
                  <a:srgbClr val="01014A"/>
                </a:solidFill>
                <a:latin typeface="Lucida Sans Unicode"/>
                <a:cs typeface="Lucida Sans Unicode"/>
              </a:rPr>
              <a:t>a</a:t>
            </a:r>
            <a:r>
              <a:rPr sz="3100" spc="-140" dirty="0">
                <a:solidFill>
                  <a:srgbClr val="01014A"/>
                </a:solidFill>
                <a:latin typeface="Lucida Sans Unicode"/>
                <a:cs typeface="Lucida Sans Unicode"/>
              </a:rPr>
              <a:t>l</a:t>
            </a:r>
            <a:r>
              <a:rPr sz="3100" spc="-330" dirty="0">
                <a:solidFill>
                  <a:srgbClr val="01014A"/>
                </a:solidFill>
                <a:latin typeface="Lucida Sans Unicode"/>
                <a:cs typeface="Lucida Sans Unicode"/>
              </a:rPr>
              <a:t>. 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Oversees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55" dirty="0">
                <a:solidFill>
                  <a:srgbClr val="01014A"/>
                </a:solidFill>
                <a:latin typeface="Lucida Sans Unicode"/>
                <a:cs typeface="Lucida Sans Unicode"/>
              </a:rPr>
              <a:t>activities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35" dirty="0">
                <a:solidFill>
                  <a:srgbClr val="01014A"/>
                </a:solidFill>
                <a:latin typeface="Lucida Sans Unicode"/>
                <a:cs typeface="Lucida Sans Unicode"/>
              </a:rPr>
              <a:t>key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players </a:t>
            </a:r>
            <a:r>
              <a:rPr sz="3100" spc="-969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35" dirty="0">
                <a:solidFill>
                  <a:srgbClr val="01014A"/>
                </a:solidFill>
                <a:latin typeface="Lucida Sans Unicode"/>
                <a:cs typeface="Lucida Sans Unicode"/>
              </a:rPr>
              <a:t>in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90" dirty="0">
                <a:solidFill>
                  <a:srgbClr val="01014A"/>
                </a:solidFill>
                <a:latin typeface="Lucida Sans Unicode"/>
                <a:cs typeface="Lucida Sans Unicode"/>
              </a:rPr>
              <a:t>implementation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-100" dirty="0">
                <a:solidFill>
                  <a:srgbClr val="01014A"/>
                </a:solidFill>
                <a:latin typeface="Lucida Sans Unicode"/>
                <a:cs typeface="Lucida Sans Unicode"/>
              </a:rPr>
              <a:t>HR</a:t>
            </a:r>
            <a:r>
              <a:rPr sz="3100" spc="-15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dirty="0">
                <a:solidFill>
                  <a:srgbClr val="01014A"/>
                </a:solidFill>
                <a:latin typeface="Lucida Sans Unicode"/>
                <a:cs typeface="Lucida Sans Unicode"/>
              </a:rPr>
              <a:t>policies.</a:t>
            </a:r>
            <a:endParaRPr sz="3100">
              <a:latin typeface="Lucida Sans Unicode"/>
              <a:cs typeface="Lucida Sans Unicode"/>
            </a:endParaRPr>
          </a:p>
          <a:p>
            <a:pPr marL="439420" marR="5080" algn="just">
              <a:lnSpc>
                <a:spcPct val="116900"/>
              </a:lnSpc>
              <a:spcBef>
                <a:spcPts val="5"/>
              </a:spcBef>
            </a:pPr>
            <a:r>
              <a:rPr sz="3100" spc="-50" dirty="0">
                <a:solidFill>
                  <a:srgbClr val="01014A"/>
                </a:solidFill>
                <a:latin typeface="Lucida Sans Unicode"/>
                <a:cs typeface="Lucida Sans Unicode"/>
              </a:rPr>
              <a:t>Line </a:t>
            </a:r>
            <a:r>
              <a:rPr sz="3100" spc="140" dirty="0">
                <a:solidFill>
                  <a:srgbClr val="01014A"/>
                </a:solidFill>
                <a:latin typeface="Lucida Sans Unicode"/>
                <a:cs typeface="Lucida Sans Unicode"/>
              </a:rPr>
              <a:t>Managers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ensure </a:t>
            </a:r>
            <a:r>
              <a:rPr sz="3100" spc="160" dirty="0">
                <a:solidFill>
                  <a:srgbClr val="01014A"/>
                </a:solidFill>
                <a:latin typeface="Lucida Sans Unicode"/>
                <a:cs typeface="Lucida Sans Unicode"/>
              </a:rPr>
              <a:t>adherence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to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80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0" dirty="0">
                <a:solidFill>
                  <a:srgbClr val="01014A"/>
                </a:solidFill>
                <a:latin typeface="Lucida Sans Unicode"/>
                <a:cs typeface="Lucida Sans Unicode"/>
              </a:rPr>
              <a:t>provisions </a:t>
            </a:r>
            <a:r>
              <a:rPr sz="3100" spc="-20" dirty="0">
                <a:solidFill>
                  <a:srgbClr val="01014A"/>
                </a:solidFill>
                <a:latin typeface="Lucida Sans Unicode"/>
                <a:cs typeface="Lucida Sans Unicode"/>
              </a:rPr>
              <a:t>of </a:t>
            </a:r>
            <a:r>
              <a:rPr sz="3100" spc="75" dirty="0">
                <a:solidFill>
                  <a:srgbClr val="01014A"/>
                </a:solidFill>
                <a:latin typeface="Lucida Sans Unicode"/>
                <a:cs typeface="Lucida Sans Unicode"/>
              </a:rPr>
              <a:t>the </a:t>
            </a:r>
            <a:r>
              <a:rPr sz="3100" spc="-100" dirty="0">
                <a:solidFill>
                  <a:srgbClr val="01014A"/>
                </a:solidFill>
                <a:latin typeface="Lucida Sans Unicode"/>
                <a:cs typeface="Lucida Sans Unicode"/>
              </a:rPr>
              <a:t>HR</a:t>
            </a:r>
            <a:r>
              <a:rPr sz="3100" spc="-9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175" dirty="0">
                <a:solidFill>
                  <a:srgbClr val="01014A"/>
                </a:solidFill>
                <a:latin typeface="Lucida Sans Unicode"/>
                <a:cs typeface="Lucida Sans Unicode"/>
              </a:rPr>
              <a:t>manual </a:t>
            </a:r>
            <a:r>
              <a:rPr sz="3100" spc="200" dirty="0">
                <a:solidFill>
                  <a:srgbClr val="01014A"/>
                </a:solidFill>
                <a:latin typeface="Lucida Sans Unicode"/>
                <a:cs typeface="Lucida Sans Unicode"/>
              </a:rPr>
              <a:t>and </a:t>
            </a:r>
            <a:r>
              <a:rPr sz="3100" spc="40" dirty="0">
                <a:solidFill>
                  <a:srgbClr val="01014A"/>
                </a:solidFill>
                <a:latin typeface="Lucida Sans Unicode"/>
                <a:cs typeface="Lucida Sans Unicode"/>
              </a:rPr>
              <a:t>other </a:t>
            </a:r>
            <a:r>
              <a:rPr sz="3100" spc="45" dirty="0">
                <a:solidFill>
                  <a:srgbClr val="01014A"/>
                </a:solidFill>
                <a:latin typeface="Lucida Sans Unicode"/>
                <a:cs typeface="Lucida Sans Unicode"/>
              </a:rPr>
              <a:t> </a:t>
            </a:r>
            <a:r>
              <a:rPr sz="3100" spc="25" dirty="0">
                <a:solidFill>
                  <a:srgbClr val="01014A"/>
                </a:solidFill>
                <a:latin typeface="Lucida Sans Unicode"/>
                <a:cs typeface="Lucida Sans Unicode"/>
              </a:rPr>
              <a:t>policies.(section1.8(d)</a:t>
            </a:r>
            <a:endParaRPr sz="310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189" y="9510689"/>
            <a:ext cx="142874" cy="14287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65043" y="375759"/>
            <a:ext cx="7792720" cy="21971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5550"/>
              </a:lnSpc>
              <a:spcBef>
                <a:spcPts val="650"/>
              </a:spcBef>
            </a:pPr>
            <a:r>
              <a:rPr sz="5000" b="1" spc="390" dirty="0">
                <a:solidFill>
                  <a:srgbClr val="FF3131"/>
                </a:solidFill>
                <a:latin typeface="Trebuchet MS"/>
                <a:cs typeface="Trebuchet MS"/>
              </a:rPr>
              <a:t>K</a:t>
            </a:r>
            <a:r>
              <a:rPr sz="5000" b="1" spc="200" dirty="0">
                <a:solidFill>
                  <a:srgbClr val="FF3131"/>
                </a:solidFill>
                <a:latin typeface="Trebuchet MS"/>
                <a:cs typeface="Trebuchet MS"/>
              </a:rPr>
              <a:t>e</a:t>
            </a:r>
            <a:r>
              <a:rPr sz="5000" b="1" spc="490" dirty="0">
                <a:solidFill>
                  <a:srgbClr val="FF3131"/>
                </a:solidFill>
                <a:latin typeface="Trebuchet MS"/>
                <a:cs typeface="Trebuchet MS"/>
              </a:rPr>
              <a:t>y</a:t>
            </a:r>
            <a:r>
              <a:rPr sz="5000" b="1" spc="-450" dirty="0">
                <a:solidFill>
                  <a:srgbClr val="FF3131"/>
                </a:solidFill>
                <a:latin typeface="Trebuchet MS"/>
                <a:cs typeface="Trebuchet MS"/>
              </a:rPr>
              <a:t> </a:t>
            </a:r>
            <a:r>
              <a:rPr sz="5000" b="1" spc="229" dirty="0">
                <a:solidFill>
                  <a:srgbClr val="FF3131"/>
                </a:solidFill>
                <a:latin typeface="Trebuchet MS"/>
                <a:cs typeface="Trebuchet MS"/>
              </a:rPr>
              <a:t>H</a:t>
            </a:r>
            <a:r>
              <a:rPr sz="5000" b="1" spc="409" dirty="0">
                <a:solidFill>
                  <a:srgbClr val="FF3131"/>
                </a:solidFill>
                <a:latin typeface="Trebuchet MS"/>
                <a:cs typeface="Trebuchet MS"/>
              </a:rPr>
              <a:t>u</a:t>
            </a:r>
            <a:r>
              <a:rPr sz="5000" b="1" spc="990" dirty="0">
                <a:solidFill>
                  <a:srgbClr val="FF3131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FF3131"/>
                </a:solidFill>
                <a:latin typeface="Trebuchet MS"/>
                <a:cs typeface="Trebuchet MS"/>
              </a:rPr>
              <a:t>a</a:t>
            </a:r>
            <a:r>
              <a:rPr sz="5000" b="1" spc="415" dirty="0">
                <a:solidFill>
                  <a:srgbClr val="FF3131"/>
                </a:solidFill>
                <a:latin typeface="Trebuchet MS"/>
                <a:cs typeface="Trebuchet MS"/>
              </a:rPr>
              <a:t>n</a:t>
            </a:r>
            <a:r>
              <a:rPr sz="5000" b="1" spc="-450" dirty="0">
                <a:solidFill>
                  <a:srgbClr val="FF3131"/>
                </a:solidFill>
                <a:latin typeface="Trebuchet MS"/>
                <a:cs typeface="Trebuchet MS"/>
              </a:rPr>
              <a:t> </a:t>
            </a:r>
            <a:r>
              <a:rPr sz="5000" b="1" spc="200" dirty="0">
                <a:solidFill>
                  <a:srgbClr val="FF3131"/>
                </a:solidFill>
                <a:latin typeface="Trebuchet MS"/>
                <a:cs typeface="Trebuchet MS"/>
              </a:rPr>
              <a:t>Re</a:t>
            </a:r>
            <a:r>
              <a:rPr sz="5000" b="1" spc="630" dirty="0">
                <a:solidFill>
                  <a:srgbClr val="FF3131"/>
                </a:solidFill>
                <a:latin typeface="Trebuchet MS"/>
                <a:cs typeface="Trebuchet MS"/>
              </a:rPr>
              <a:t>s</a:t>
            </a:r>
            <a:r>
              <a:rPr sz="5000" b="1" spc="350" dirty="0">
                <a:solidFill>
                  <a:srgbClr val="FF3131"/>
                </a:solidFill>
                <a:latin typeface="Trebuchet MS"/>
                <a:cs typeface="Trebuchet MS"/>
              </a:rPr>
              <a:t>o</a:t>
            </a:r>
            <a:r>
              <a:rPr sz="5000" b="1" spc="409" dirty="0">
                <a:solidFill>
                  <a:srgbClr val="FF3131"/>
                </a:solidFill>
                <a:latin typeface="Trebuchet MS"/>
                <a:cs typeface="Trebuchet MS"/>
              </a:rPr>
              <a:t>u</a:t>
            </a:r>
            <a:r>
              <a:rPr sz="5000" b="1" spc="-5" dirty="0">
                <a:solidFill>
                  <a:srgbClr val="FF3131"/>
                </a:solidFill>
                <a:latin typeface="Trebuchet MS"/>
                <a:cs typeface="Trebuchet MS"/>
              </a:rPr>
              <a:t>r</a:t>
            </a:r>
            <a:r>
              <a:rPr sz="5000" b="1" spc="459" dirty="0">
                <a:solidFill>
                  <a:srgbClr val="FF3131"/>
                </a:solidFill>
                <a:latin typeface="Trebuchet MS"/>
                <a:cs typeface="Trebuchet MS"/>
              </a:rPr>
              <a:t>c</a:t>
            </a:r>
            <a:r>
              <a:rPr sz="5000" b="1" spc="140" dirty="0">
                <a:solidFill>
                  <a:srgbClr val="FF3131"/>
                </a:solidFill>
                <a:latin typeface="Trebuchet MS"/>
                <a:cs typeface="Trebuchet MS"/>
              </a:rPr>
              <a:t>e  </a:t>
            </a:r>
            <a:r>
              <a:rPr sz="5000" b="1" spc="855" dirty="0">
                <a:solidFill>
                  <a:srgbClr val="FF3131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FF3131"/>
                </a:solidFill>
                <a:latin typeface="Trebuchet MS"/>
                <a:cs typeface="Trebuchet MS"/>
              </a:rPr>
              <a:t>a</a:t>
            </a:r>
            <a:r>
              <a:rPr sz="5000" b="1" spc="409" dirty="0">
                <a:solidFill>
                  <a:srgbClr val="FF3131"/>
                </a:solidFill>
                <a:latin typeface="Trebuchet MS"/>
                <a:cs typeface="Trebuchet MS"/>
              </a:rPr>
              <a:t>n</a:t>
            </a:r>
            <a:r>
              <a:rPr sz="5000" b="1" spc="725" dirty="0">
                <a:solidFill>
                  <a:srgbClr val="FF3131"/>
                </a:solidFill>
                <a:latin typeface="Trebuchet MS"/>
                <a:cs typeface="Trebuchet MS"/>
              </a:rPr>
              <a:t>a</a:t>
            </a:r>
            <a:r>
              <a:rPr sz="5000" b="1" spc="880" dirty="0">
                <a:solidFill>
                  <a:srgbClr val="FF3131"/>
                </a:solidFill>
                <a:latin typeface="Trebuchet MS"/>
                <a:cs typeface="Trebuchet MS"/>
              </a:rPr>
              <a:t>g</a:t>
            </a:r>
            <a:r>
              <a:rPr sz="5000" b="1" spc="200" dirty="0">
                <a:solidFill>
                  <a:srgbClr val="FF3131"/>
                </a:solidFill>
                <a:latin typeface="Trebuchet MS"/>
                <a:cs typeface="Trebuchet MS"/>
              </a:rPr>
              <a:t>e</a:t>
            </a:r>
            <a:r>
              <a:rPr sz="5000" b="1" spc="990" dirty="0">
                <a:solidFill>
                  <a:srgbClr val="FF3131"/>
                </a:solidFill>
                <a:latin typeface="Trebuchet MS"/>
                <a:cs typeface="Trebuchet MS"/>
              </a:rPr>
              <a:t>m</a:t>
            </a:r>
            <a:r>
              <a:rPr sz="5000" b="1" spc="200" dirty="0">
                <a:solidFill>
                  <a:srgbClr val="FF3131"/>
                </a:solidFill>
                <a:latin typeface="Trebuchet MS"/>
                <a:cs typeface="Trebuchet MS"/>
              </a:rPr>
              <a:t>e</a:t>
            </a:r>
            <a:r>
              <a:rPr sz="5000" b="1" spc="409" dirty="0">
                <a:solidFill>
                  <a:srgbClr val="FF3131"/>
                </a:solidFill>
                <a:latin typeface="Trebuchet MS"/>
                <a:cs typeface="Trebuchet MS"/>
              </a:rPr>
              <a:t>n</a:t>
            </a:r>
            <a:r>
              <a:rPr sz="5000" b="1" spc="45" dirty="0">
                <a:solidFill>
                  <a:srgbClr val="FF3131"/>
                </a:solidFill>
                <a:latin typeface="Trebuchet MS"/>
                <a:cs typeface="Trebuchet MS"/>
              </a:rPr>
              <a:t>t</a:t>
            </a:r>
            <a:r>
              <a:rPr sz="5000" b="1" spc="-450" dirty="0">
                <a:solidFill>
                  <a:srgbClr val="FF3131"/>
                </a:solidFill>
                <a:latin typeface="Trebuchet MS"/>
                <a:cs typeface="Trebuchet MS"/>
              </a:rPr>
              <a:t> </a:t>
            </a:r>
            <a:r>
              <a:rPr sz="5000" b="1" spc="855" dirty="0">
                <a:solidFill>
                  <a:srgbClr val="FF3131"/>
                </a:solidFill>
                <a:latin typeface="Trebuchet MS"/>
                <a:cs typeface="Trebuchet MS"/>
              </a:rPr>
              <a:t>M</a:t>
            </a:r>
            <a:r>
              <a:rPr sz="5000" b="1" spc="725" dirty="0">
                <a:solidFill>
                  <a:srgbClr val="FF3131"/>
                </a:solidFill>
                <a:latin typeface="Trebuchet MS"/>
                <a:cs typeface="Trebuchet MS"/>
              </a:rPr>
              <a:t>a</a:t>
            </a:r>
            <a:r>
              <a:rPr sz="5000" b="1" spc="40" dirty="0">
                <a:solidFill>
                  <a:srgbClr val="FF3131"/>
                </a:solidFill>
                <a:latin typeface="Trebuchet MS"/>
                <a:cs typeface="Trebuchet MS"/>
              </a:rPr>
              <a:t>tt</a:t>
            </a:r>
            <a:r>
              <a:rPr sz="5000" b="1" spc="200" dirty="0">
                <a:solidFill>
                  <a:srgbClr val="FF3131"/>
                </a:solidFill>
                <a:latin typeface="Trebuchet MS"/>
                <a:cs typeface="Trebuchet MS"/>
              </a:rPr>
              <a:t>e</a:t>
            </a:r>
            <a:r>
              <a:rPr sz="5000" b="1" spc="-5" dirty="0">
                <a:solidFill>
                  <a:srgbClr val="FF3131"/>
                </a:solidFill>
                <a:latin typeface="Trebuchet MS"/>
                <a:cs typeface="Trebuchet MS"/>
              </a:rPr>
              <a:t>r</a:t>
            </a:r>
            <a:r>
              <a:rPr sz="5000" b="1" spc="635" dirty="0">
                <a:solidFill>
                  <a:srgbClr val="FF3131"/>
                </a:solidFill>
                <a:latin typeface="Trebuchet MS"/>
                <a:cs typeface="Trebuchet MS"/>
              </a:rPr>
              <a:t>s</a:t>
            </a:r>
            <a:r>
              <a:rPr sz="5000" b="1" spc="-450" dirty="0">
                <a:solidFill>
                  <a:srgbClr val="FF3131"/>
                </a:solidFill>
                <a:latin typeface="Trebuchet MS"/>
                <a:cs typeface="Trebuchet MS"/>
              </a:rPr>
              <a:t> </a:t>
            </a:r>
            <a:r>
              <a:rPr sz="5000" b="1" spc="280" dirty="0">
                <a:solidFill>
                  <a:srgbClr val="FF3131"/>
                </a:solidFill>
                <a:latin typeface="Trebuchet MS"/>
                <a:cs typeface="Trebuchet MS"/>
              </a:rPr>
              <a:t>&amp;  </a:t>
            </a:r>
            <a:r>
              <a:rPr sz="5000" b="1" spc="260" dirty="0">
                <a:solidFill>
                  <a:srgbClr val="FF3131"/>
                </a:solidFill>
                <a:latin typeface="Trebuchet MS"/>
                <a:cs typeface="Trebuchet MS"/>
              </a:rPr>
              <a:t>Responsibilities</a:t>
            </a:r>
            <a:endParaRPr sz="5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58170"/>
            <a:ext cx="65112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Re</a:t>
            </a:r>
            <a:r>
              <a:rPr sz="5000" b="1" spc="459" dirty="0">
                <a:solidFill>
                  <a:srgbClr val="01014A"/>
                </a:solidFill>
                <a:latin typeface="Trebuchet MS"/>
                <a:cs typeface="Trebuchet MS"/>
              </a:rPr>
              <a:t>c</a:t>
            </a:r>
            <a:r>
              <a:rPr sz="5000" b="1" spc="-5" dirty="0">
                <a:solidFill>
                  <a:srgbClr val="01014A"/>
                </a:solidFill>
                <a:latin typeface="Trebuchet MS"/>
                <a:cs typeface="Trebuchet MS"/>
              </a:rPr>
              <a:t>r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990" dirty="0">
                <a:solidFill>
                  <a:srgbClr val="01014A"/>
                </a:solidFill>
                <a:latin typeface="Trebuchet MS"/>
                <a:cs typeface="Trebuchet MS"/>
              </a:rPr>
              <a:t>m</a:t>
            </a:r>
            <a:r>
              <a:rPr sz="5000" b="1" spc="200" dirty="0">
                <a:solidFill>
                  <a:srgbClr val="01014A"/>
                </a:solidFill>
                <a:latin typeface="Trebuchet MS"/>
                <a:cs typeface="Trebuchet MS"/>
              </a:rPr>
              <a:t>e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45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350" dirty="0">
                <a:solidFill>
                  <a:srgbClr val="01014A"/>
                </a:solidFill>
                <a:latin typeface="Trebuchet MS"/>
                <a:cs typeface="Trebuchet MS"/>
              </a:rPr>
              <a:t>o</a:t>
            </a:r>
            <a:r>
              <a:rPr sz="5000" b="1" spc="-50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630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r>
              <a:rPr sz="5000" b="1" spc="-50" dirty="0">
                <a:solidFill>
                  <a:srgbClr val="01014A"/>
                </a:solidFill>
                <a:latin typeface="Trebuchet MS"/>
                <a:cs typeface="Trebuchet MS"/>
              </a:rPr>
              <a:t>f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49" y="2807143"/>
            <a:ext cx="133350" cy="1333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49" y="3264343"/>
            <a:ext cx="133350" cy="1333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49" y="3721543"/>
            <a:ext cx="133350" cy="1333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49" y="5297836"/>
            <a:ext cx="133350" cy="133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49" y="6212236"/>
            <a:ext cx="133350" cy="1333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49" y="6669437"/>
            <a:ext cx="133350" cy="1333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49" y="7583836"/>
            <a:ext cx="133350" cy="1333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549" y="8955436"/>
            <a:ext cx="133350" cy="1333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16000" y="1545951"/>
            <a:ext cx="16754475" cy="8157209"/>
          </a:xfrm>
          <a:prstGeom prst="rect">
            <a:avLst/>
          </a:prstGeom>
        </p:spPr>
        <p:txBody>
          <a:bodyPr vert="horz" wrap="square" lIns="0" tIns="301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75"/>
              </a:spcBef>
            </a:pPr>
            <a:r>
              <a:rPr sz="3400" b="1" spc="275" dirty="0">
                <a:solidFill>
                  <a:srgbClr val="01014A"/>
                </a:solidFill>
                <a:latin typeface="Trebuchet MS"/>
                <a:cs typeface="Trebuchet MS"/>
              </a:rPr>
              <a:t>Appointments</a:t>
            </a:r>
            <a:endParaRPr sz="3400">
              <a:latin typeface="Trebuchet MS"/>
              <a:cs typeface="Trebuchet MS"/>
            </a:endParaRPr>
          </a:p>
          <a:p>
            <a:pPr marL="671195">
              <a:lnSpc>
                <a:spcPts val="3629"/>
              </a:lnSpc>
              <a:spcBef>
                <a:spcPts val="2000"/>
              </a:spcBef>
            </a:pPr>
            <a:r>
              <a:rPr sz="3050" spc="70" dirty="0">
                <a:latin typeface="Lucida Sans Unicode"/>
                <a:cs typeface="Lucida Sans Unicode"/>
              </a:rPr>
              <a:t>o</a:t>
            </a:r>
            <a:r>
              <a:rPr sz="3050" spc="55" dirty="0">
                <a:latin typeface="Lucida Sans Unicode"/>
                <a:cs typeface="Lucida Sans Unicode"/>
              </a:rPr>
              <a:t>n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385" dirty="0">
                <a:latin typeface="Lucida Sans Unicode"/>
                <a:cs typeface="Lucida Sans Unicode"/>
              </a:rPr>
              <a:t>(</a:t>
            </a:r>
            <a:r>
              <a:rPr sz="3050" spc="75" dirty="0">
                <a:latin typeface="Lucida Sans Unicode"/>
                <a:cs typeface="Lucida Sans Unicode"/>
              </a:rPr>
              <a:t>P</a:t>
            </a:r>
            <a:r>
              <a:rPr sz="3050" spc="-120" dirty="0">
                <a:latin typeface="Lucida Sans Unicode"/>
                <a:cs typeface="Lucida Sans Unicode"/>
              </a:rPr>
              <a:t>r</a:t>
            </a:r>
            <a:r>
              <a:rPr sz="3050" spc="70" dirty="0">
                <a:latin typeface="Lucida Sans Unicode"/>
                <a:cs typeface="Lucida Sans Unicode"/>
              </a:rPr>
              <a:t>o</a:t>
            </a:r>
            <a:r>
              <a:rPr sz="3050" spc="135" dirty="0">
                <a:latin typeface="Lucida Sans Unicode"/>
                <a:cs typeface="Lucida Sans Unicode"/>
              </a:rPr>
              <a:t>b</a:t>
            </a:r>
            <a:r>
              <a:rPr sz="3050" spc="370" dirty="0">
                <a:latin typeface="Lucida Sans Unicode"/>
                <a:cs typeface="Lucida Sans Unicode"/>
              </a:rPr>
              <a:t>a</a:t>
            </a:r>
            <a:r>
              <a:rPr sz="3050" spc="-40" dirty="0">
                <a:latin typeface="Lucida Sans Unicode"/>
                <a:cs typeface="Lucida Sans Unicode"/>
              </a:rPr>
              <a:t>t</a:t>
            </a:r>
            <a:r>
              <a:rPr sz="3050" spc="-140" dirty="0">
                <a:latin typeface="Lucida Sans Unicode"/>
                <a:cs typeface="Lucida Sans Unicode"/>
              </a:rPr>
              <a:t>i</a:t>
            </a:r>
            <a:r>
              <a:rPr sz="3050" spc="70" dirty="0">
                <a:latin typeface="Lucida Sans Unicode"/>
                <a:cs typeface="Lucida Sans Unicode"/>
              </a:rPr>
              <a:t>o</a:t>
            </a:r>
            <a:r>
              <a:rPr sz="3050" spc="50" dirty="0">
                <a:latin typeface="Lucida Sans Unicode"/>
                <a:cs typeface="Lucida Sans Unicode"/>
              </a:rPr>
              <a:t>n</a:t>
            </a:r>
            <a:r>
              <a:rPr sz="3050" spc="390" dirty="0">
                <a:latin typeface="Lucida Sans Unicode"/>
                <a:cs typeface="Lucida Sans Unicode"/>
              </a:rPr>
              <a:t>)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140" dirty="0">
                <a:latin typeface="Lucida Sans Unicode"/>
                <a:cs typeface="Lucida Sans Unicode"/>
              </a:rPr>
              <a:t>S</a:t>
            </a:r>
            <a:r>
              <a:rPr sz="3050" spc="-140" dirty="0">
                <a:latin typeface="Lucida Sans Unicode"/>
                <a:cs typeface="Lucida Sans Unicode"/>
              </a:rPr>
              <a:t>i</a:t>
            </a:r>
            <a:r>
              <a:rPr sz="3050" spc="-409" dirty="0">
                <a:latin typeface="Lucida Sans Unicode"/>
                <a:cs typeface="Lucida Sans Unicode"/>
              </a:rPr>
              <a:t>x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-10" dirty="0">
                <a:latin typeface="Lucida Sans Unicode"/>
                <a:cs typeface="Lucida Sans Unicode"/>
              </a:rPr>
              <a:t>M</a:t>
            </a:r>
            <a:r>
              <a:rPr sz="3050" spc="70" dirty="0">
                <a:latin typeface="Lucida Sans Unicode"/>
                <a:cs typeface="Lucida Sans Unicode"/>
              </a:rPr>
              <a:t>o</a:t>
            </a:r>
            <a:r>
              <a:rPr sz="3050" spc="50" dirty="0">
                <a:latin typeface="Lucida Sans Unicode"/>
                <a:cs typeface="Lucida Sans Unicode"/>
              </a:rPr>
              <a:t>n</a:t>
            </a:r>
            <a:r>
              <a:rPr sz="3050" spc="-40" dirty="0">
                <a:latin typeface="Lucida Sans Unicode"/>
                <a:cs typeface="Lucida Sans Unicode"/>
              </a:rPr>
              <a:t>t</a:t>
            </a:r>
            <a:r>
              <a:rPr sz="3050" spc="50" dirty="0">
                <a:latin typeface="Lucida Sans Unicode"/>
                <a:cs typeface="Lucida Sans Unicode"/>
              </a:rPr>
              <a:t>h</a:t>
            </a:r>
            <a:r>
              <a:rPr sz="3050" spc="30" dirty="0">
                <a:latin typeface="Lucida Sans Unicode"/>
                <a:cs typeface="Lucida Sans Unicode"/>
              </a:rPr>
              <a:t>s</a:t>
            </a:r>
            <a:r>
              <a:rPr sz="3050" spc="-90" dirty="0">
                <a:latin typeface="Lucida Sans Unicode"/>
                <a:cs typeface="Lucida Sans Unicode"/>
              </a:rPr>
              <a:t>-</a:t>
            </a:r>
            <a:r>
              <a:rPr sz="3050" spc="235" dirty="0">
                <a:latin typeface="Lucida Sans Unicode"/>
                <a:cs typeface="Lucida Sans Unicode"/>
              </a:rPr>
              <a:t>C</a:t>
            </a:r>
            <a:r>
              <a:rPr sz="3050" spc="70" dirty="0">
                <a:latin typeface="Lucida Sans Unicode"/>
                <a:cs typeface="Lucida Sans Unicode"/>
              </a:rPr>
              <a:t>o</a:t>
            </a:r>
            <a:r>
              <a:rPr sz="3050" spc="50" dirty="0">
                <a:latin typeface="Lucida Sans Unicode"/>
                <a:cs typeface="Lucida Sans Unicode"/>
              </a:rPr>
              <a:t>n</a:t>
            </a:r>
            <a:r>
              <a:rPr sz="3050" spc="-125" dirty="0">
                <a:latin typeface="Lucida Sans Unicode"/>
                <a:cs typeface="Lucida Sans Unicode"/>
              </a:rPr>
              <a:t>f</a:t>
            </a:r>
            <a:r>
              <a:rPr sz="3050" spc="-140" dirty="0">
                <a:latin typeface="Lucida Sans Unicode"/>
                <a:cs typeface="Lucida Sans Unicode"/>
              </a:rPr>
              <a:t>i</a:t>
            </a:r>
            <a:r>
              <a:rPr sz="3050" spc="-120" dirty="0">
                <a:latin typeface="Lucida Sans Unicode"/>
                <a:cs typeface="Lucida Sans Unicode"/>
              </a:rPr>
              <a:t>r</a:t>
            </a:r>
            <a:r>
              <a:rPr sz="3050" spc="285" dirty="0">
                <a:latin typeface="Lucida Sans Unicode"/>
                <a:cs typeface="Lucida Sans Unicode"/>
              </a:rPr>
              <a:t>m</a:t>
            </a:r>
            <a:r>
              <a:rPr sz="3050" spc="370" dirty="0">
                <a:latin typeface="Lucida Sans Unicode"/>
                <a:cs typeface="Lucida Sans Unicode"/>
              </a:rPr>
              <a:t>a</a:t>
            </a:r>
            <a:r>
              <a:rPr sz="3050" spc="-40" dirty="0">
                <a:latin typeface="Lucida Sans Unicode"/>
                <a:cs typeface="Lucida Sans Unicode"/>
              </a:rPr>
              <a:t>t</a:t>
            </a:r>
            <a:r>
              <a:rPr sz="3050" spc="-140" dirty="0">
                <a:latin typeface="Lucida Sans Unicode"/>
                <a:cs typeface="Lucida Sans Unicode"/>
              </a:rPr>
              <a:t>i</a:t>
            </a:r>
            <a:r>
              <a:rPr sz="3050" spc="70" dirty="0">
                <a:latin typeface="Lucida Sans Unicode"/>
                <a:cs typeface="Lucida Sans Unicode"/>
              </a:rPr>
              <a:t>o</a:t>
            </a:r>
            <a:r>
              <a:rPr sz="3050" spc="55" dirty="0">
                <a:latin typeface="Lucida Sans Unicode"/>
                <a:cs typeface="Lucida Sans Unicode"/>
              </a:rPr>
              <a:t>n</a:t>
            </a:r>
            <a:endParaRPr sz="3050">
              <a:latin typeface="Lucida Sans Unicode"/>
              <a:cs typeface="Lucida Sans Unicode"/>
            </a:endParaRPr>
          </a:p>
          <a:p>
            <a:pPr marL="671195" marR="2483485">
              <a:lnSpc>
                <a:spcPts val="3600"/>
              </a:lnSpc>
              <a:spcBef>
                <a:spcPts val="140"/>
              </a:spcBef>
            </a:pPr>
            <a:r>
              <a:rPr sz="3050" spc="100" dirty="0">
                <a:latin typeface="Lucida Sans Unicode"/>
                <a:cs typeface="Lucida Sans Unicode"/>
              </a:rPr>
              <a:t>Contractual </a:t>
            </a:r>
            <a:r>
              <a:rPr sz="3050" spc="80" dirty="0">
                <a:latin typeface="Lucida Sans Unicode"/>
                <a:cs typeface="Lucida Sans Unicode"/>
              </a:rPr>
              <a:t>appointments- </a:t>
            </a:r>
            <a:r>
              <a:rPr sz="3050" spc="25" dirty="0">
                <a:latin typeface="Lucida Sans Unicode"/>
                <a:cs typeface="Lucida Sans Unicode"/>
              </a:rPr>
              <a:t>Months </a:t>
            </a:r>
            <a:r>
              <a:rPr sz="3050" spc="125" dirty="0">
                <a:latin typeface="Lucida Sans Unicode"/>
                <a:cs typeface="Lucida Sans Unicode"/>
              </a:rPr>
              <a:t>apply </a:t>
            </a:r>
            <a:r>
              <a:rPr sz="3050" spc="-55" dirty="0">
                <a:latin typeface="Lucida Sans Unicode"/>
                <a:cs typeface="Lucida Sans Unicode"/>
              </a:rPr>
              <a:t>for </a:t>
            </a:r>
            <a:r>
              <a:rPr sz="3050" spc="95" dirty="0">
                <a:latin typeface="Lucida Sans Unicode"/>
                <a:cs typeface="Lucida Sans Unicode"/>
              </a:rPr>
              <a:t>renewal </a:t>
            </a:r>
            <a:r>
              <a:rPr sz="3050" spc="100" dirty="0">
                <a:latin typeface="Lucida Sans Unicode"/>
                <a:cs typeface="Lucida Sans Unicode"/>
              </a:rPr>
              <a:t> </a:t>
            </a:r>
            <a:r>
              <a:rPr sz="3050" spc="40" dirty="0">
                <a:latin typeface="Lucida Sans Unicode"/>
                <a:cs typeface="Lucida Sans Unicode"/>
              </a:rPr>
              <a:t>Temporary/Administrative</a:t>
            </a:r>
            <a:r>
              <a:rPr sz="3050" spc="-120" dirty="0">
                <a:latin typeface="Lucida Sans Unicode"/>
                <a:cs typeface="Lucida Sans Unicode"/>
              </a:rPr>
              <a:t> </a:t>
            </a:r>
            <a:r>
              <a:rPr sz="3050" spc="55" dirty="0">
                <a:latin typeface="Lucida Sans Unicode"/>
                <a:cs typeface="Lucida Sans Unicode"/>
              </a:rPr>
              <a:t>Appointments</a:t>
            </a:r>
            <a:r>
              <a:rPr sz="3050" spc="-114" dirty="0">
                <a:latin typeface="Lucida Sans Unicode"/>
                <a:cs typeface="Lucida Sans Unicode"/>
              </a:rPr>
              <a:t> </a:t>
            </a:r>
            <a:r>
              <a:rPr sz="3050" spc="125" dirty="0">
                <a:latin typeface="Lucida Sans Unicode"/>
                <a:cs typeface="Lucida Sans Unicode"/>
              </a:rPr>
              <a:t>(Contractual</a:t>
            </a:r>
            <a:r>
              <a:rPr sz="3050" spc="-114" dirty="0">
                <a:latin typeface="Lucida Sans Unicode"/>
                <a:cs typeface="Lucida Sans Unicode"/>
              </a:rPr>
              <a:t> </a:t>
            </a:r>
            <a:r>
              <a:rPr sz="3050" spc="80" dirty="0">
                <a:latin typeface="Lucida Sans Unicode"/>
                <a:cs typeface="Lucida Sans Unicode"/>
              </a:rPr>
              <a:t>Appointments)</a:t>
            </a:r>
            <a:endParaRPr sz="3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965"/>
              </a:spcBef>
            </a:pPr>
            <a:r>
              <a:rPr sz="3400" b="1" spc="195" dirty="0">
                <a:solidFill>
                  <a:srgbClr val="01014A"/>
                </a:solidFill>
                <a:latin typeface="Trebuchet MS"/>
                <a:cs typeface="Trebuchet MS"/>
              </a:rPr>
              <a:t>Responsibilities</a:t>
            </a:r>
            <a:endParaRPr sz="3400">
              <a:latin typeface="Trebuchet MS"/>
              <a:cs typeface="Trebuchet MS"/>
            </a:endParaRPr>
          </a:p>
          <a:p>
            <a:pPr marL="671195" marR="5080" algn="just">
              <a:lnSpc>
                <a:spcPts val="3600"/>
              </a:lnSpc>
              <a:spcBef>
                <a:spcPts val="1764"/>
              </a:spcBef>
            </a:pPr>
            <a:r>
              <a:rPr sz="3050" spc="-55" dirty="0">
                <a:latin typeface="Lucida Sans Unicode"/>
                <a:cs typeface="Lucida Sans Unicode"/>
              </a:rPr>
              <a:t>Line </a:t>
            </a:r>
            <a:r>
              <a:rPr sz="3050" spc="165" dirty="0">
                <a:latin typeface="Lucida Sans Unicode"/>
                <a:cs typeface="Lucida Sans Unicode"/>
              </a:rPr>
              <a:t>managers </a:t>
            </a:r>
            <a:r>
              <a:rPr sz="3050" spc="20" dirty="0">
                <a:latin typeface="Lucida Sans Unicode"/>
                <a:cs typeface="Lucida Sans Unicode"/>
              </a:rPr>
              <a:t>to </a:t>
            </a:r>
            <a:r>
              <a:rPr sz="3050" spc="5" dirty="0">
                <a:latin typeface="Lucida Sans Unicode"/>
                <a:cs typeface="Lucida Sans Unicode"/>
              </a:rPr>
              <a:t>identify </a:t>
            </a:r>
            <a:r>
              <a:rPr sz="3050" spc="70" dirty="0">
                <a:latin typeface="Lucida Sans Unicode"/>
                <a:cs typeface="Lucida Sans Unicode"/>
              </a:rPr>
              <a:t>the </a:t>
            </a:r>
            <a:r>
              <a:rPr sz="3050" spc="45" dirty="0">
                <a:latin typeface="Lucida Sans Unicode"/>
                <a:cs typeface="Lucida Sans Unicode"/>
              </a:rPr>
              <a:t>critical </a:t>
            </a:r>
            <a:r>
              <a:rPr sz="3050" spc="175" dirty="0">
                <a:latin typeface="Lucida Sans Unicode"/>
                <a:cs typeface="Lucida Sans Unicode"/>
              </a:rPr>
              <a:t>capacity gaps </a:t>
            </a:r>
            <a:r>
              <a:rPr sz="3050" spc="170" dirty="0">
                <a:latin typeface="Lucida Sans Unicode"/>
                <a:cs typeface="Lucida Sans Unicode"/>
              </a:rPr>
              <a:t>based </a:t>
            </a:r>
            <a:r>
              <a:rPr sz="3050" spc="65" dirty="0">
                <a:latin typeface="Lucida Sans Unicode"/>
                <a:cs typeface="Lucida Sans Unicode"/>
              </a:rPr>
              <a:t>on </a:t>
            </a:r>
            <a:r>
              <a:rPr sz="3050" spc="-10" dirty="0">
                <a:latin typeface="Lucida Sans Unicode"/>
                <a:cs typeface="Lucida Sans Unicode"/>
              </a:rPr>
              <a:t>structure, </a:t>
            </a:r>
            <a:r>
              <a:rPr sz="3050" spc="215" dirty="0">
                <a:latin typeface="Lucida Sans Unicode"/>
                <a:cs typeface="Lucida Sans Unicode"/>
              </a:rPr>
              <a:t>wage </a:t>
            </a:r>
            <a:r>
              <a:rPr sz="3050" spc="220" dirty="0">
                <a:latin typeface="Lucida Sans Unicode"/>
                <a:cs typeface="Lucida Sans Unicode"/>
              </a:rPr>
              <a:t> </a:t>
            </a:r>
            <a:r>
              <a:rPr sz="3050" spc="229" dirty="0">
                <a:latin typeface="Lucida Sans Unicode"/>
                <a:cs typeface="Lucida Sans Unicode"/>
              </a:rPr>
              <a:t>vacancy</a:t>
            </a:r>
            <a:r>
              <a:rPr sz="3050" spc="-160" dirty="0">
                <a:latin typeface="Lucida Sans Unicode"/>
                <a:cs typeface="Lucida Sans Unicode"/>
              </a:rPr>
              <a:t> </a:t>
            </a:r>
            <a:r>
              <a:rPr sz="3050" spc="185" dirty="0">
                <a:latin typeface="Lucida Sans Unicode"/>
                <a:cs typeface="Lucida Sans Unicode"/>
              </a:rPr>
              <a:t>and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-30" dirty="0">
                <a:latin typeface="Lucida Sans Unicode"/>
                <a:cs typeface="Lucida Sans Unicode"/>
              </a:rPr>
              <a:t>work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15" dirty="0">
                <a:latin typeface="Lucida Sans Unicode"/>
                <a:cs typeface="Lucida Sans Unicode"/>
              </a:rPr>
              <a:t>load,</a:t>
            </a:r>
            <a:endParaRPr sz="3050">
              <a:latin typeface="Lucida Sans Unicode"/>
              <a:cs typeface="Lucida Sans Unicode"/>
            </a:endParaRPr>
          </a:p>
          <a:p>
            <a:pPr marL="671195" algn="just">
              <a:lnSpc>
                <a:spcPts val="3460"/>
              </a:lnSpc>
            </a:pPr>
            <a:r>
              <a:rPr sz="3050" spc="90" dirty="0">
                <a:latin typeface="Lucida Sans Unicode"/>
                <a:cs typeface="Lucida Sans Unicode"/>
              </a:rPr>
              <a:t>Declare</a:t>
            </a:r>
            <a:r>
              <a:rPr sz="3050" spc="-160" dirty="0">
                <a:latin typeface="Lucida Sans Unicode"/>
                <a:cs typeface="Lucida Sans Unicode"/>
              </a:rPr>
              <a:t> </a:t>
            </a:r>
            <a:r>
              <a:rPr sz="3050" spc="70" dirty="0">
                <a:latin typeface="Lucida Sans Unicode"/>
                <a:cs typeface="Lucida Sans Unicode"/>
              </a:rPr>
              <a:t>the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175" dirty="0">
                <a:latin typeface="Lucida Sans Unicode"/>
                <a:cs typeface="Lucida Sans Unicode"/>
              </a:rPr>
              <a:t>vacancies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45" dirty="0">
                <a:latin typeface="Lucida Sans Unicode"/>
                <a:cs typeface="Lucida Sans Unicode"/>
              </a:rPr>
              <a:t>timely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20" dirty="0">
                <a:latin typeface="Lucida Sans Unicode"/>
                <a:cs typeface="Lucida Sans Unicode"/>
              </a:rPr>
              <a:t>to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70" dirty="0">
                <a:latin typeface="Lucida Sans Unicode"/>
                <a:cs typeface="Lucida Sans Unicode"/>
              </a:rPr>
              <a:t>the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70" dirty="0">
                <a:latin typeface="Lucida Sans Unicode"/>
                <a:cs typeface="Lucida Sans Unicode"/>
              </a:rPr>
              <a:t>directorate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-25" dirty="0">
                <a:latin typeface="Lucida Sans Unicode"/>
                <a:cs typeface="Lucida Sans Unicode"/>
              </a:rPr>
              <a:t>of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-105" dirty="0">
                <a:latin typeface="Lucida Sans Unicode"/>
                <a:cs typeface="Lucida Sans Unicode"/>
              </a:rPr>
              <a:t>HR</a:t>
            </a:r>
            <a:endParaRPr sz="3050">
              <a:latin typeface="Lucida Sans Unicode"/>
              <a:cs typeface="Lucida Sans Unicode"/>
            </a:endParaRPr>
          </a:p>
          <a:p>
            <a:pPr marL="671195" marR="5080" algn="just">
              <a:lnSpc>
                <a:spcPts val="3600"/>
              </a:lnSpc>
              <a:spcBef>
                <a:spcPts val="140"/>
              </a:spcBef>
            </a:pPr>
            <a:r>
              <a:rPr sz="3050" spc="40" dirty="0">
                <a:latin typeface="Lucida Sans Unicode"/>
                <a:cs typeface="Lucida Sans Unicode"/>
              </a:rPr>
              <a:t>Temporary/Administrative </a:t>
            </a:r>
            <a:r>
              <a:rPr sz="3050" spc="60" dirty="0">
                <a:latin typeface="Lucida Sans Unicode"/>
                <a:cs typeface="Lucida Sans Unicode"/>
              </a:rPr>
              <a:t>appointments. </a:t>
            </a:r>
            <a:r>
              <a:rPr sz="3050" spc="80" dirty="0">
                <a:latin typeface="Lucida Sans Unicode"/>
                <a:cs typeface="Lucida Sans Unicode"/>
              </a:rPr>
              <a:t>Section </a:t>
            </a:r>
            <a:r>
              <a:rPr sz="3050" spc="-240" dirty="0">
                <a:latin typeface="Lucida Sans Unicode"/>
                <a:cs typeface="Lucida Sans Unicode"/>
              </a:rPr>
              <a:t>2.2.2k </a:t>
            </a:r>
            <a:r>
              <a:rPr sz="3050" spc="-25" dirty="0">
                <a:latin typeface="Lucida Sans Unicode"/>
                <a:cs typeface="Lucida Sans Unicode"/>
              </a:rPr>
              <a:t>of </a:t>
            </a:r>
            <a:r>
              <a:rPr sz="3050" spc="70" dirty="0">
                <a:latin typeface="Lucida Sans Unicode"/>
                <a:cs typeface="Lucida Sans Unicode"/>
              </a:rPr>
              <a:t>the </a:t>
            </a:r>
            <a:r>
              <a:rPr sz="3050" spc="-105" dirty="0">
                <a:latin typeface="Lucida Sans Unicode"/>
                <a:cs typeface="Lucida Sans Unicode"/>
              </a:rPr>
              <a:t>HR </a:t>
            </a:r>
            <a:r>
              <a:rPr sz="3050" spc="165" dirty="0">
                <a:latin typeface="Lucida Sans Unicode"/>
                <a:cs typeface="Lucida Sans Unicode"/>
              </a:rPr>
              <a:t>manual </a:t>
            </a:r>
            <a:r>
              <a:rPr sz="3050" spc="55" dirty="0">
                <a:latin typeface="Lucida Sans Unicode"/>
                <a:cs typeface="Lucida Sans Unicode"/>
              </a:rPr>
              <a:t>provides </a:t>
            </a:r>
            <a:r>
              <a:rPr sz="3050" spc="-950" dirty="0">
                <a:latin typeface="Lucida Sans Unicode"/>
                <a:cs typeface="Lucida Sans Unicode"/>
              </a:rPr>
              <a:t> </a:t>
            </a:r>
            <a:r>
              <a:rPr sz="3050" spc="-55" dirty="0">
                <a:latin typeface="Lucida Sans Unicode"/>
                <a:cs typeface="Lucida Sans Unicode"/>
              </a:rPr>
              <a:t>for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dirty="0">
                <a:latin typeface="Lucida Sans Unicode"/>
                <a:cs typeface="Lucida Sans Unicode"/>
              </a:rPr>
              <a:t>short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80" dirty="0">
                <a:latin typeface="Lucida Sans Unicode"/>
                <a:cs typeface="Lucida Sans Unicode"/>
              </a:rPr>
              <a:t>term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105" dirty="0">
                <a:latin typeface="Lucida Sans Unicode"/>
                <a:cs typeface="Lucida Sans Unicode"/>
              </a:rPr>
              <a:t>contractual</a:t>
            </a:r>
            <a:r>
              <a:rPr sz="3050" spc="-150" dirty="0">
                <a:latin typeface="Lucida Sans Unicode"/>
                <a:cs typeface="Lucida Sans Unicode"/>
              </a:rPr>
              <a:t> </a:t>
            </a:r>
            <a:r>
              <a:rPr sz="3050" spc="90" dirty="0">
                <a:latin typeface="Lucida Sans Unicode"/>
                <a:cs typeface="Lucida Sans Unicode"/>
              </a:rPr>
              <a:t>appointments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60" dirty="0">
                <a:latin typeface="Lucida Sans Unicode"/>
                <a:cs typeface="Lucida Sans Unicode"/>
              </a:rPr>
              <a:t>authorised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130" dirty="0">
                <a:latin typeface="Lucida Sans Unicode"/>
                <a:cs typeface="Lucida Sans Unicode"/>
              </a:rPr>
              <a:t>by</a:t>
            </a:r>
            <a:r>
              <a:rPr sz="3050" spc="-150" dirty="0">
                <a:latin typeface="Lucida Sans Unicode"/>
                <a:cs typeface="Lucida Sans Unicode"/>
              </a:rPr>
              <a:t> </a:t>
            </a:r>
            <a:r>
              <a:rPr sz="3050" spc="70" dirty="0">
                <a:latin typeface="Lucida Sans Unicode"/>
                <a:cs typeface="Lucida Sans Unicode"/>
              </a:rPr>
              <a:t>the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100" dirty="0">
                <a:latin typeface="Lucida Sans Unicode"/>
                <a:cs typeface="Lucida Sans Unicode"/>
              </a:rPr>
              <a:t>Vice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50" dirty="0">
                <a:latin typeface="Lucida Sans Unicode"/>
                <a:cs typeface="Lucida Sans Unicode"/>
              </a:rPr>
              <a:t>Chancellor.</a:t>
            </a:r>
            <a:endParaRPr sz="3050">
              <a:latin typeface="Lucida Sans Unicode"/>
              <a:cs typeface="Lucida Sans Unicode"/>
            </a:endParaRPr>
          </a:p>
          <a:p>
            <a:pPr marL="671195" marR="5080" algn="just">
              <a:lnSpc>
                <a:spcPts val="3600"/>
              </a:lnSpc>
            </a:pPr>
            <a:r>
              <a:rPr sz="3050" spc="60" dirty="0">
                <a:latin typeface="Lucida Sans Unicode"/>
                <a:cs typeface="Lucida Sans Unicode"/>
              </a:rPr>
              <a:t>Pursuant </a:t>
            </a:r>
            <a:r>
              <a:rPr sz="3050" spc="20" dirty="0">
                <a:latin typeface="Lucida Sans Unicode"/>
                <a:cs typeface="Lucida Sans Unicode"/>
              </a:rPr>
              <a:t>to </a:t>
            </a:r>
            <a:r>
              <a:rPr sz="3050" spc="65" dirty="0">
                <a:latin typeface="Lucida Sans Unicode"/>
                <a:cs typeface="Lucida Sans Unicode"/>
              </a:rPr>
              <a:t>section </a:t>
            </a:r>
            <a:r>
              <a:rPr sz="3050" spc="120" dirty="0">
                <a:latin typeface="Lucida Sans Unicode"/>
                <a:cs typeface="Lucida Sans Unicode"/>
              </a:rPr>
              <a:t>50(3) </a:t>
            </a:r>
            <a:r>
              <a:rPr sz="3050" spc="-25" dirty="0">
                <a:latin typeface="Lucida Sans Unicode"/>
                <a:cs typeface="Lucida Sans Unicode"/>
              </a:rPr>
              <a:t>of </a:t>
            </a:r>
            <a:r>
              <a:rPr sz="3050" spc="70" dirty="0">
                <a:latin typeface="Lucida Sans Unicode"/>
                <a:cs typeface="Lucida Sans Unicode"/>
              </a:rPr>
              <a:t>the </a:t>
            </a:r>
            <a:r>
              <a:rPr sz="3050" dirty="0">
                <a:latin typeface="Lucida Sans Unicode"/>
                <a:cs typeface="Lucida Sans Unicode"/>
              </a:rPr>
              <a:t>University </a:t>
            </a:r>
            <a:r>
              <a:rPr sz="3050" spc="185" dirty="0">
                <a:latin typeface="Lucida Sans Unicode"/>
                <a:cs typeface="Lucida Sans Unicode"/>
              </a:rPr>
              <a:t>and </a:t>
            </a:r>
            <a:r>
              <a:rPr sz="3050" spc="20" dirty="0">
                <a:latin typeface="Lucida Sans Unicode"/>
                <a:cs typeface="Lucida Sans Unicode"/>
              </a:rPr>
              <a:t>Other </a:t>
            </a:r>
            <a:r>
              <a:rPr sz="3050" spc="-5" dirty="0">
                <a:latin typeface="Lucida Sans Unicode"/>
                <a:cs typeface="Lucida Sans Unicode"/>
              </a:rPr>
              <a:t>Tertiary </a:t>
            </a:r>
            <a:r>
              <a:rPr sz="3050" spc="-20" dirty="0">
                <a:latin typeface="Lucida Sans Unicode"/>
                <a:cs typeface="Lucida Sans Unicode"/>
              </a:rPr>
              <a:t>Institutions </a:t>
            </a:r>
            <a:r>
              <a:rPr sz="3050" spc="-170" dirty="0">
                <a:latin typeface="Lucida Sans Unicode"/>
                <a:cs typeface="Lucida Sans Unicode"/>
              </a:rPr>
              <a:t>Act,2001 </a:t>
            </a:r>
            <a:r>
              <a:rPr sz="3050" spc="-165" dirty="0">
                <a:latin typeface="Lucida Sans Unicode"/>
                <a:cs typeface="Lucida Sans Unicode"/>
              </a:rPr>
              <a:t> </a:t>
            </a:r>
            <a:r>
              <a:rPr sz="3050" spc="265" dirty="0">
                <a:latin typeface="Lucida Sans Unicode"/>
                <a:cs typeface="Lucida Sans Unicode"/>
              </a:rPr>
              <a:t>(as </a:t>
            </a:r>
            <a:r>
              <a:rPr sz="3050" spc="150" dirty="0">
                <a:latin typeface="Lucida Sans Unicode"/>
                <a:cs typeface="Lucida Sans Unicode"/>
              </a:rPr>
              <a:t>amended), </a:t>
            </a:r>
            <a:r>
              <a:rPr sz="3050" spc="70" dirty="0">
                <a:latin typeface="Lucida Sans Unicode"/>
                <a:cs typeface="Lucida Sans Unicode"/>
              </a:rPr>
              <a:t>the </a:t>
            </a:r>
            <a:r>
              <a:rPr sz="3050" spc="55" dirty="0">
                <a:latin typeface="Lucida Sans Unicode"/>
                <a:cs typeface="Lucida Sans Unicode"/>
              </a:rPr>
              <a:t>Appointments </a:t>
            </a:r>
            <a:r>
              <a:rPr sz="3050" spc="114" dirty="0">
                <a:latin typeface="Lucida Sans Unicode"/>
                <a:cs typeface="Lucida Sans Unicode"/>
              </a:rPr>
              <a:t>Board </a:t>
            </a:r>
            <a:r>
              <a:rPr sz="3050" spc="-65" dirty="0">
                <a:latin typeface="Lucida Sans Unicode"/>
                <a:cs typeface="Lucida Sans Unicode"/>
              </a:rPr>
              <a:t>will </a:t>
            </a:r>
            <a:r>
              <a:rPr sz="3050" spc="30" dirty="0">
                <a:latin typeface="Lucida Sans Unicode"/>
                <a:cs typeface="Lucida Sans Unicode"/>
              </a:rPr>
              <a:t>therefore </a:t>
            </a:r>
            <a:r>
              <a:rPr sz="3050" spc="160" dirty="0">
                <a:latin typeface="Lucida Sans Unicode"/>
                <a:cs typeface="Lucida Sans Unicode"/>
              </a:rPr>
              <a:t>be </a:t>
            </a:r>
            <a:r>
              <a:rPr sz="3050" spc="40" dirty="0">
                <a:latin typeface="Lucida Sans Unicode"/>
                <a:cs typeface="Lucida Sans Unicode"/>
              </a:rPr>
              <a:t>required </a:t>
            </a:r>
            <a:r>
              <a:rPr sz="3050" spc="20" dirty="0">
                <a:latin typeface="Lucida Sans Unicode"/>
                <a:cs typeface="Lucida Sans Unicode"/>
              </a:rPr>
              <a:t>to </a:t>
            </a:r>
            <a:r>
              <a:rPr sz="3050" spc="10" dirty="0">
                <a:latin typeface="Lucida Sans Unicode"/>
                <a:cs typeface="Lucida Sans Unicode"/>
              </a:rPr>
              <a:t>ratify </a:t>
            </a:r>
            <a:r>
              <a:rPr sz="3050" spc="30" dirty="0">
                <a:latin typeface="Lucida Sans Unicode"/>
                <a:cs typeface="Lucida Sans Unicode"/>
              </a:rPr>
              <a:t>all </a:t>
            </a:r>
            <a:r>
              <a:rPr sz="3050" spc="35" dirty="0">
                <a:latin typeface="Lucida Sans Unicode"/>
                <a:cs typeface="Lucida Sans Unicode"/>
              </a:rPr>
              <a:t> </a:t>
            </a:r>
            <a:r>
              <a:rPr sz="3050" dirty="0">
                <a:latin typeface="Lucida Sans Unicode"/>
                <a:cs typeface="Lucida Sans Unicode"/>
              </a:rPr>
              <a:t>University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25" dirty="0">
                <a:latin typeface="Lucida Sans Unicode"/>
                <a:cs typeface="Lucida Sans Unicode"/>
              </a:rPr>
              <a:t>staff</a:t>
            </a:r>
            <a:r>
              <a:rPr sz="3050" spc="-150" dirty="0">
                <a:latin typeface="Lucida Sans Unicode"/>
                <a:cs typeface="Lucida Sans Unicode"/>
              </a:rPr>
              <a:t> </a:t>
            </a:r>
            <a:r>
              <a:rPr sz="3050" spc="90" dirty="0">
                <a:latin typeface="Lucida Sans Unicode"/>
                <a:cs typeface="Lucida Sans Unicode"/>
              </a:rPr>
              <a:t>appointments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245" dirty="0">
                <a:latin typeface="Lucida Sans Unicode"/>
                <a:cs typeface="Lucida Sans Unicode"/>
              </a:rPr>
              <a:t>made</a:t>
            </a:r>
            <a:r>
              <a:rPr sz="3050" spc="-150" dirty="0">
                <a:latin typeface="Lucida Sans Unicode"/>
                <a:cs typeface="Lucida Sans Unicode"/>
              </a:rPr>
              <a:t> </a:t>
            </a:r>
            <a:r>
              <a:rPr sz="3050" spc="60" dirty="0">
                <a:latin typeface="Lucida Sans Unicode"/>
                <a:cs typeface="Lucida Sans Unicode"/>
              </a:rPr>
              <a:t>under</a:t>
            </a:r>
            <a:r>
              <a:rPr sz="3050" spc="-150" dirty="0">
                <a:latin typeface="Lucida Sans Unicode"/>
                <a:cs typeface="Lucida Sans Unicode"/>
              </a:rPr>
              <a:t> </a:t>
            </a:r>
            <a:r>
              <a:rPr sz="3050" spc="80" dirty="0">
                <a:latin typeface="Lucida Sans Unicode"/>
                <a:cs typeface="Lucida Sans Unicode"/>
              </a:rPr>
              <a:t>Section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-130" dirty="0">
                <a:latin typeface="Lucida Sans Unicode"/>
                <a:cs typeface="Lucida Sans Unicode"/>
              </a:rPr>
              <a:t>2.2.29k)</a:t>
            </a:r>
            <a:r>
              <a:rPr sz="3050" spc="-150" dirty="0">
                <a:latin typeface="Lucida Sans Unicode"/>
                <a:cs typeface="Lucida Sans Unicode"/>
              </a:rPr>
              <a:t> </a:t>
            </a:r>
            <a:r>
              <a:rPr sz="3050" spc="-25" dirty="0">
                <a:latin typeface="Lucida Sans Unicode"/>
                <a:cs typeface="Lucida Sans Unicode"/>
              </a:rPr>
              <a:t>of</a:t>
            </a:r>
            <a:r>
              <a:rPr sz="3050" spc="-150" dirty="0">
                <a:latin typeface="Lucida Sans Unicode"/>
                <a:cs typeface="Lucida Sans Unicode"/>
              </a:rPr>
              <a:t> </a:t>
            </a:r>
            <a:r>
              <a:rPr sz="3050" spc="70" dirty="0">
                <a:latin typeface="Lucida Sans Unicode"/>
                <a:cs typeface="Lucida Sans Unicode"/>
              </a:rPr>
              <a:t>the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-105" dirty="0">
                <a:latin typeface="Lucida Sans Unicode"/>
                <a:cs typeface="Lucida Sans Unicode"/>
              </a:rPr>
              <a:t>HR</a:t>
            </a:r>
            <a:r>
              <a:rPr sz="3050" spc="-150" dirty="0">
                <a:latin typeface="Lucida Sans Unicode"/>
                <a:cs typeface="Lucida Sans Unicode"/>
              </a:rPr>
              <a:t> </a:t>
            </a:r>
            <a:r>
              <a:rPr sz="3050" spc="95" dirty="0">
                <a:latin typeface="Lucida Sans Unicode"/>
                <a:cs typeface="Lucida Sans Unicode"/>
              </a:rPr>
              <a:t>manual.</a:t>
            </a:r>
            <a:endParaRPr sz="3050">
              <a:latin typeface="Lucida Sans Unicode"/>
              <a:cs typeface="Lucida Sans Unicode"/>
            </a:endParaRPr>
          </a:p>
          <a:p>
            <a:pPr marL="671195" marR="5080" algn="just">
              <a:lnSpc>
                <a:spcPts val="3600"/>
              </a:lnSpc>
            </a:pPr>
            <a:r>
              <a:rPr sz="3050" spc="-55" dirty="0">
                <a:latin typeface="Lucida Sans Unicode"/>
                <a:cs typeface="Lucida Sans Unicode"/>
              </a:rPr>
              <a:t>Line </a:t>
            </a:r>
            <a:r>
              <a:rPr sz="3050" spc="165" dirty="0">
                <a:latin typeface="Lucida Sans Unicode"/>
                <a:cs typeface="Lucida Sans Unicode"/>
              </a:rPr>
              <a:t>managers </a:t>
            </a:r>
            <a:r>
              <a:rPr sz="3050" spc="-55" dirty="0">
                <a:latin typeface="Lucida Sans Unicode"/>
                <a:cs typeface="Lucida Sans Unicode"/>
              </a:rPr>
              <a:t>MUST </a:t>
            </a:r>
            <a:r>
              <a:rPr sz="3050" spc="-20" dirty="0">
                <a:latin typeface="Lucida Sans Unicode"/>
                <a:cs typeface="Lucida Sans Unicode"/>
              </a:rPr>
              <a:t>follow </a:t>
            </a:r>
            <a:r>
              <a:rPr sz="3050" spc="70" dirty="0">
                <a:latin typeface="Lucida Sans Unicode"/>
                <a:cs typeface="Lucida Sans Unicode"/>
              </a:rPr>
              <a:t>the </a:t>
            </a:r>
            <a:r>
              <a:rPr sz="3050" spc="130" dirty="0">
                <a:latin typeface="Lucida Sans Unicode"/>
                <a:cs typeface="Lucida Sans Unicode"/>
              </a:rPr>
              <a:t>approved </a:t>
            </a:r>
            <a:r>
              <a:rPr sz="3050" spc="40" dirty="0">
                <a:latin typeface="Lucida Sans Unicode"/>
                <a:cs typeface="Lucida Sans Unicode"/>
              </a:rPr>
              <a:t>guidelines </a:t>
            </a:r>
            <a:r>
              <a:rPr sz="3050" spc="-55" dirty="0">
                <a:latin typeface="Lucida Sans Unicode"/>
                <a:cs typeface="Lucida Sans Unicode"/>
              </a:rPr>
              <a:t>for </a:t>
            </a:r>
            <a:r>
              <a:rPr sz="3050" spc="100" dirty="0">
                <a:latin typeface="Lucida Sans Unicode"/>
                <a:cs typeface="Lucida Sans Unicode"/>
              </a:rPr>
              <a:t>appointment </a:t>
            </a:r>
            <a:r>
              <a:rPr sz="3050" spc="-25" dirty="0">
                <a:latin typeface="Lucida Sans Unicode"/>
                <a:cs typeface="Lucida Sans Unicode"/>
              </a:rPr>
              <a:t>of </a:t>
            </a:r>
            <a:r>
              <a:rPr sz="3050" spc="25" dirty="0">
                <a:latin typeface="Lucida Sans Unicode"/>
                <a:cs typeface="Lucida Sans Unicode"/>
              </a:rPr>
              <a:t>staff </a:t>
            </a:r>
            <a:r>
              <a:rPr sz="3050" spc="65" dirty="0">
                <a:latin typeface="Lucida Sans Unicode"/>
                <a:cs typeface="Lucida Sans Unicode"/>
              </a:rPr>
              <a:t>on </a:t>
            </a:r>
            <a:r>
              <a:rPr sz="3050" spc="70" dirty="0">
                <a:latin typeface="Lucida Sans Unicode"/>
                <a:cs typeface="Lucida Sans Unicode"/>
              </a:rPr>
              <a:t> </a:t>
            </a:r>
            <a:r>
              <a:rPr sz="3050" dirty="0">
                <a:latin typeface="Lucida Sans Unicode"/>
                <a:cs typeface="Lucida Sans Unicode"/>
              </a:rPr>
              <a:t>short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80" dirty="0">
                <a:latin typeface="Lucida Sans Unicode"/>
                <a:cs typeface="Lucida Sans Unicode"/>
              </a:rPr>
              <a:t>term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100" dirty="0">
                <a:latin typeface="Lucida Sans Unicode"/>
                <a:cs typeface="Lucida Sans Unicode"/>
              </a:rPr>
              <a:t>contracts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-40" dirty="0">
                <a:latin typeface="Lucida Sans Unicode"/>
                <a:cs typeface="Lucida Sans Unicode"/>
              </a:rPr>
              <a:t>in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70" dirty="0">
                <a:latin typeface="Lucida Sans Unicode"/>
                <a:cs typeface="Lucida Sans Unicode"/>
              </a:rPr>
              <a:t>the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dirty="0">
                <a:latin typeface="Lucida Sans Unicode"/>
                <a:cs typeface="Lucida Sans Unicode"/>
              </a:rPr>
              <a:t>University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80" dirty="0">
                <a:latin typeface="Lucida Sans Unicode"/>
                <a:cs typeface="Lucida Sans Unicode"/>
              </a:rPr>
              <a:t>service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175" dirty="0">
                <a:latin typeface="Lucida Sans Unicode"/>
                <a:cs typeface="Lucida Sans Unicode"/>
              </a:rPr>
              <a:t>July</a:t>
            </a:r>
            <a:r>
              <a:rPr sz="3050" spc="-155" dirty="0">
                <a:latin typeface="Lucida Sans Unicode"/>
                <a:cs typeface="Lucida Sans Unicode"/>
              </a:rPr>
              <a:t> </a:t>
            </a:r>
            <a:r>
              <a:rPr sz="3050" spc="-130" dirty="0">
                <a:latin typeface="Lucida Sans Unicode"/>
                <a:cs typeface="Lucida Sans Unicode"/>
              </a:rPr>
              <a:t>2023</a:t>
            </a:r>
            <a:endParaRPr sz="305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956972" y="254443"/>
            <a:ext cx="3086100" cy="3086100"/>
            <a:chOff x="14956972" y="254443"/>
            <a:chExt cx="3086100" cy="308610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56972" y="254443"/>
              <a:ext cx="3086099" cy="30860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0883" y="1671370"/>
              <a:ext cx="238175" cy="2381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04206" y="1766268"/>
              <a:ext cx="128019" cy="1278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49081" y="1179388"/>
              <a:ext cx="128019" cy="1278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49081" y="2355195"/>
              <a:ext cx="128019" cy="1280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22841" y="2355195"/>
              <a:ext cx="128019" cy="1280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451997" y="1073325"/>
              <a:ext cx="2096135" cy="1600200"/>
            </a:xfrm>
            <a:custGeom>
              <a:avLst/>
              <a:gdLst/>
              <a:ahLst/>
              <a:cxnLst/>
              <a:rect l="l" t="t" r="r" b="b"/>
              <a:pathLst>
                <a:path w="2096134" h="1600200">
                  <a:moveTo>
                    <a:pt x="510567" y="1600200"/>
                  </a:moveTo>
                  <a:lnTo>
                    <a:pt x="411619" y="1600200"/>
                  </a:lnTo>
                  <a:lnTo>
                    <a:pt x="366148" y="1574800"/>
                  </a:lnTo>
                  <a:lnTo>
                    <a:pt x="325996" y="1549400"/>
                  </a:lnTo>
                  <a:lnTo>
                    <a:pt x="292478" y="1524000"/>
                  </a:lnTo>
                  <a:lnTo>
                    <a:pt x="266908" y="1473200"/>
                  </a:lnTo>
                  <a:lnTo>
                    <a:pt x="250602" y="1435100"/>
                  </a:lnTo>
                  <a:lnTo>
                    <a:pt x="244874" y="1384300"/>
                  </a:lnTo>
                  <a:lnTo>
                    <a:pt x="250110" y="1333500"/>
                  </a:lnTo>
                  <a:lnTo>
                    <a:pt x="265272" y="1295400"/>
                  </a:lnTo>
                  <a:lnTo>
                    <a:pt x="289541" y="1257300"/>
                  </a:lnTo>
                  <a:lnTo>
                    <a:pt x="322095" y="1219200"/>
                  </a:lnTo>
                  <a:lnTo>
                    <a:pt x="295658" y="1168400"/>
                  </a:lnTo>
                  <a:lnTo>
                    <a:pt x="272483" y="1117600"/>
                  </a:lnTo>
                  <a:lnTo>
                    <a:pt x="252622" y="1066800"/>
                  </a:lnTo>
                  <a:lnTo>
                    <a:pt x="236128" y="1016000"/>
                  </a:lnTo>
                  <a:lnTo>
                    <a:pt x="216218" y="1016000"/>
                  </a:lnTo>
                  <a:lnTo>
                    <a:pt x="166744" y="1003300"/>
                  </a:lnTo>
                  <a:lnTo>
                    <a:pt x="121274" y="990600"/>
                  </a:lnTo>
                  <a:lnTo>
                    <a:pt x="81122" y="965200"/>
                  </a:lnTo>
                  <a:lnTo>
                    <a:pt x="47603" y="927100"/>
                  </a:lnTo>
                  <a:lnTo>
                    <a:pt x="22033" y="889000"/>
                  </a:lnTo>
                  <a:lnTo>
                    <a:pt x="5727" y="850900"/>
                  </a:lnTo>
                  <a:lnTo>
                    <a:pt x="0" y="800100"/>
                  </a:lnTo>
                  <a:lnTo>
                    <a:pt x="5727" y="749300"/>
                  </a:lnTo>
                  <a:lnTo>
                    <a:pt x="22033" y="698500"/>
                  </a:lnTo>
                  <a:lnTo>
                    <a:pt x="47603" y="660400"/>
                  </a:lnTo>
                  <a:lnTo>
                    <a:pt x="81122" y="622300"/>
                  </a:lnTo>
                  <a:lnTo>
                    <a:pt x="121274" y="596900"/>
                  </a:lnTo>
                  <a:lnTo>
                    <a:pt x="166744" y="584200"/>
                  </a:lnTo>
                  <a:lnTo>
                    <a:pt x="236128" y="584200"/>
                  </a:lnTo>
                  <a:lnTo>
                    <a:pt x="252622" y="533400"/>
                  </a:lnTo>
                  <a:lnTo>
                    <a:pt x="272483" y="469900"/>
                  </a:lnTo>
                  <a:lnTo>
                    <a:pt x="295658" y="419100"/>
                  </a:lnTo>
                  <a:lnTo>
                    <a:pt x="322095" y="381000"/>
                  </a:lnTo>
                  <a:lnTo>
                    <a:pt x="290483" y="342900"/>
                  </a:lnTo>
                  <a:lnTo>
                    <a:pt x="266110" y="304800"/>
                  </a:lnTo>
                  <a:lnTo>
                    <a:pt x="250424" y="254000"/>
                  </a:lnTo>
                  <a:lnTo>
                    <a:pt x="244874" y="215900"/>
                  </a:lnTo>
                  <a:lnTo>
                    <a:pt x="250602" y="165100"/>
                  </a:lnTo>
                  <a:lnTo>
                    <a:pt x="266908" y="114300"/>
                  </a:lnTo>
                  <a:lnTo>
                    <a:pt x="292478" y="76200"/>
                  </a:lnTo>
                  <a:lnTo>
                    <a:pt x="325996" y="38100"/>
                  </a:lnTo>
                  <a:lnTo>
                    <a:pt x="366148" y="12700"/>
                  </a:lnTo>
                  <a:lnTo>
                    <a:pt x="411619" y="0"/>
                  </a:lnTo>
                  <a:lnTo>
                    <a:pt x="510567" y="0"/>
                  </a:lnTo>
                  <a:lnTo>
                    <a:pt x="556038" y="12700"/>
                  </a:lnTo>
                  <a:lnTo>
                    <a:pt x="596190" y="38100"/>
                  </a:lnTo>
                  <a:lnTo>
                    <a:pt x="607362" y="50800"/>
                  </a:lnTo>
                  <a:lnTo>
                    <a:pt x="418467" y="50800"/>
                  </a:lnTo>
                  <a:lnTo>
                    <a:pt x="380033" y="76200"/>
                  </a:lnTo>
                  <a:lnTo>
                    <a:pt x="347378" y="101600"/>
                  </a:lnTo>
                  <a:lnTo>
                    <a:pt x="322088" y="127000"/>
                  </a:lnTo>
                  <a:lnTo>
                    <a:pt x="305751" y="165100"/>
                  </a:lnTo>
                  <a:lnTo>
                    <a:pt x="299952" y="215900"/>
                  </a:lnTo>
                  <a:lnTo>
                    <a:pt x="303929" y="241300"/>
                  </a:lnTo>
                  <a:lnTo>
                    <a:pt x="315164" y="279400"/>
                  </a:lnTo>
                  <a:lnTo>
                    <a:pt x="332608" y="304800"/>
                  </a:lnTo>
                  <a:lnTo>
                    <a:pt x="355216" y="330200"/>
                  </a:lnTo>
                  <a:lnTo>
                    <a:pt x="640643" y="330200"/>
                  </a:lnTo>
                  <a:lnTo>
                    <a:pt x="630979" y="342900"/>
                  </a:lnTo>
                  <a:lnTo>
                    <a:pt x="669668" y="381000"/>
                  </a:lnTo>
                  <a:lnTo>
                    <a:pt x="593392" y="381000"/>
                  </a:lnTo>
                  <a:lnTo>
                    <a:pt x="564059" y="393700"/>
                  </a:lnTo>
                  <a:lnTo>
                    <a:pt x="548128" y="406400"/>
                  </a:lnTo>
                  <a:lnTo>
                    <a:pt x="368428" y="406400"/>
                  </a:lnTo>
                  <a:lnTo>
                    <a:pt x="343933" y="444500"/>
                  </a:lnTo>
                  <a:lnTo>
                    <a:pt x="323188" y="495300"/>
                  </a:lnTo>
                  <a:lnTo>
                    <a:pt x="305758" y="546100"/>
                  </a:lnTo>
                  <a:lnTo>
                    <a:pt x="291207" y="596900"/>
                  </a:lnTo>
                  <a:lnTo>
                    <a:pt x="333618" y="609600"/>
                  </a:lnTo>
                  <a:lnTo>
                    <a:pt x="357939" y="635000"/>
                  </a:lnTo>
                  <a:lnTo>
                    <a:pt x="216218" y="635000"/>
                  </a:lnTo>
                  <a:lnTo>
                    <a:pt x="173593" y="647700"/>
                  </a:lnTo>
                  <a:lnTo>
                    <a:pt x="135159" y="660400"/>
                  </a:lnTo>
                  <a:lnTo>
                    <a:pt x="102503" y="685800"/>
                  </a:lnTo>
                  <a:lnTo>
                    <a:pt x="60876" y="749300"/>
                  </a:lnTo>
                  <a:lnTo>
                    <a:pt x="55078" y="800100"/>
                  </a:lnTo>
                  <a:lnTo>
                    <a:pt x="59052" y="825500"/>
                  </a:lnTo>
                  <a:lnTo>
                    <a:pt x="70266" y="863600"/>
                  </a:lnTo>
                  <a:lnTo>
                    <a:pt x="87655" y="889000"/>
                  </a:lnTo>
                  <a:lnTo>
                    <a:pt x="110156" y="914400"/>
                  </a:lnTo>
                  <a:lnTo>
                    <a:pt x="399498" y="914400"/>
                  </a:lnTo>
                  <a:lnTo>
                    <a:pt x="370099" y="952500"/>
                  </a:lnTo>
                  <a:lnTo>
                    <a:pt x="333618" y="977900"/>
                  </a:lnTo>
                  <a:lnTo>
                    <a:pt x="291207" y="1003300"/>
                  </a:lnTo>
                  <a:lnTo>
                    <a:pt x="305723" y="1054100"/>
                  </a:lnTo>
                  <a:lnTo>
                    <a:pt x="322909" y="1092200"/>
                  </a:lnTo>
                  <a:lnTo>
                    <a:pt x="342991" y="1143000"/>
                  </a:lnTo>
                  <a:lnTo>
                    <a:pt x="366195" y="1181100"/>
                  </a:lnTo>
                  <a:lnTo>
                    <a:pt x="530034" y="1181100"/>
                  </a:lnTo>
                  <a:lnTo>
                    <a:pt x="561852" y="1193800"/>
                  </a:lnTo>
                  <a:lnTo>
                    <a:pt x="591159" y="1206500"/>
                  </a:lnTo>
                  <a:lnTo>
                    <a:pt x="681113" y="1206500"/>
                  </a:lnTo>
                  <a:lnTo>
                    <a:pt x="669138" y="1219200"/>
                  </a:lnTo>
                  <a:lnTo>
                    <a:pt x="461093" y="1219200"/>
                  </a:lnTo>
                  <a:lnTo>
                    <a:pt x="418532" y="1231900"/>
                  </a:lnTo>
                  <a:lnTo>
                    <a:pt x="380116" y="1244600"/>
                  </a:lnTo>
                  <a:lnTo>
                    <a:pt x="347448" y="1270000"/>
                  </a:lnTo>
                  <a:lnTo>
                    <a:pt x="322129" y="1308100"/>
                  </a:lnTo>
                  <a:lnTo>
                    <a:pt x="305763" y="1346200"/>
                  </a:lnTo>
                  <a:lnTo>
                    <a:pt x="299952" y="1384300"/>
                  </a:lnTo>
                  <a:lnTo>
                    <a:pt x="303929" y="1422400"/>
                  </a:lnTo>
                  <a:lnTo>
                    <a:pt x="315164" y="1447800"/>
                  </a:lnTo>
                  <a:lnTo>
                    <a:pt x="332608" y="1485900"/>
                  </a:lnTo>
                  <a:lnTo>
                    <a:pt x="355216" y="1511300"/>
                  </a:lnTo>
                  <a:lnTo>
                    <a:pt x="636101" y="1511300"/>
                  </a:lnTo>
                  <a:lnTo>
                    <a:pt x="629708" y="1524000"/>
                  </a:lnTo>
                  <a:lnTo>
                    <a:pt x="596190" y="1549400"/>
                  </a:lnTo>
                  <a:lnTo>
                    <a:pt x="556038" y="1574800"/>
                  </a:lnTo>
                  <a:lnTo>
                    <a:pt x="510567" y="1600200"/>
                  </a:lnTo>
                  <a:close/>
                </a:path>
                <a:path w="2096134" h="1600200">
                  <a:moveTo>
                    <a:pt x="1375636" y="508000"/>
                  </a:moveTo>
                  <a:lnTo>
                    <a:pt x="1295080" y="508000"/>
                  </a:lnTo>
                  <a:lnTo>
                    <a:pt x="1462733" y="342900"/>
                  </a:lnTo>
                  <a:lnTo>
                    <a:pt x="1444696" y="317500"/>
                  </a:lnTo>
                  <a:lnTo>
                    <a:pt x="1430775" y="279400"/>
                  </a:lnTo>
                  <a:lnTo>
                    <a:pt x="1421809" y="241300"/>
                  </a:lnTo>
                  <a:lnTo>
                    <a:pt x="1418634" y="215900"/>
                  </a:lnTo>
                  <a:lnTo>
                    <a:pt x="1424361" y="165100"/>
                  </a:lnTo>
                  <a:lnTo>
                    <a:pt x="1440668" y="114300"/>
                  </a:lnTo>
                  <a:lnTo>
                    <a:pt x="1466237" y="76200"/>
                  </a:lnTo>
                  <a:lnTo>
                    <a:pt x="1499756" y="38100"/>
                  </a:lnTo>
                  <a:lnTo>
                    <a:pt x="1539908" y="12700"/>
                  </a:lnTo>
                  <a:lnTo>
                    <a:pt x="1585379" y="0"/>
                  </a:lnTo>
                  <a:lnTo>
                    <a:pt x="1684327" y="0"/>
                  </a:lnTo>
                  <a:lnTo>
                    <a:pt x="1729798" y="12700"/>
                  </a:lnTo>
                  <a:lnTo>
                    <a:pt x="1769950" y="38100"/>
                  </a:lnTo>
                  <a:lnTo>
                    <a:pt x="1781122" y="50800"/>
                  </a:lnTo>
                  <a:lnTo>
                    <a:pt x="1584441" y="50800"/>
                  </a:lnTo>
                  <a:lnTo>
                    <a:pt x="1540684" y="76200"/>
                  </a:lnTo>
                  <a:lnTo>
                    <a:pt x="1506037" y="114300"/>
                  </a:lnTo>
                  <a:lnTo>
                    <a:pt x="1482956" y="152400"/>
                  </a:lnTo>
                  <a:lnTo>
                    <a:pt x="1473898" y="215900"/>
                  </a:lnTo>
                  <a:lnTo>
                    <a:pt x="1477846" y="241300"/>
                  </a:lnTo>
                  <a:lnTo>
                    <a:pt x="1489017" y="279400"/>
                  </a:lnTo>
                  <a:lnTo>
                    <a:pt x="1506397" y="304800"/>
                  </a:lnTo>
                  <a:lnTo>
                    <a:pt x="1528976" y="330200"/>
                  </a:lnTo>
                  <a:lnTo>
                    <a:pt x="1814494" y="330200"/>
                  </a:lnTo>
                  <a:lnTo>
                    <a:pt x="1806405" y="342900"/>
                  </a:lnTo>
                  <a:lnTo>
                    <a:pt x="1773851" y="381000"/>
                  </a:lnTo>
                  <a:lnTo>
                    <a:pt x="1504600" y="381000"/>
                  </a:lnTo>
                  <a:lnTo>
                    <a:pt x="1375636" y="508000"/>
                  </a:lnTo>
                  <a:close/>
                </a:path>
                <a:path w="2096134" h="1600200">
                  <a:moveTo>
                    <a:pt x="640643" y="330200"/>
                  </a:moveTo>
                  <a:lnTo>
                    <a:pt x="566969" y="330200"/>
                  </a:lnTo>
                  <a:lnTo>
                    <a:pt x="589548" y="304800"/>
                  </a:lnTo>
                  <a:lnTo>
                    <a:pt x="606929" y="279400"/>
                  </a:lnTo>
                  <a:lnTo>
                    <a:pt x="618099" y="241300"/>
                  </a:lnTo>
                  <a:lnTo>
                    <a:pt x="622048" y="215900"/>
                  </a:lnTo>
                  <a:lnTo>
                    <a:pt x="613775" y="165100"/>
                  </a:lnTo>
                  <a:lnTo>
                    <a:pt x="590793" y="114300"/>
                  </a:lnTo>
                  <a:lnTo>
                    <a:pt x="555851" y="76200"/>
                  </a:lnTo>
                  <a:lnTo>
                    <a:pt x="511701" y="63500"/>
                  </a:lnTo>
                  <a:lnTo>
                    <a:pt x="461093" y="50800"/>
                  </a:lnTo>
                  <a:lnTo>
                    <a:pt x="607362" y="50800"/>
                  </a:lnTo>
                  <a:lnTo>
                    <a:pt x="629708" y="76200"/>
                  </a:lnTo>
                  <a:lnTo>
                    <a:pt x="655278" y="114300"/>
                  </a:lnTo>
                  <a:lnTo>
                    <a:pt x="671584" y="165100"/>
                  </a:lnTo>
                  <a:lnTo>
                    <a:pt x="677312" y="215900"/>
                  </a:lnTo>
                  <a:lnTo>
                    <a:pt x="674102" y="241300"/>
                  </a:lnTo>
                  <a:lnTo>
                    <a:pt x="664891" y="279400"/>
                  </a:lnTo>
                  <a:lnTo>
                    <a:pt x="650308" y="317500"/>
                  </a:lnTo>
                  <a:lnTo>
                    <a:pt x="640643" y="330200"/>
                  </a:lnTo>
                  <a:close/>
                </a:path>
                <a:path w="2096134" h="1600200">
                  <a:moveTo>
                    <a:pt x="1814494" y="330200"/>
                  </a:moveTo>
                  <a:lnTo>
                    <a:pt x="1740729" y="330200"/>
                  </a:lnTo>
                  <a:lnTo>
                    <a:pt x="1763337" y="304800"/>
                  </a:lnTo>
                  <a:lnTo>
                    <a:pt x="1780782" y="279400"/>
                  </a:lnTo>
                  <a:lnTo>
                    <a:pt x="1792016" y="241300"/>
                  </a:lnTo>
                  <a:lnTo>
                    <a:pt x="1795993" y="215900"/>
                  </a:lnTo>
                  <a:lnTo>
                    <a:pt x="1790182" y="165100"/>
                  </a:lnTo>
                  <a:lnTo>
                    <a:pt x="1773816" y="127000"/>
                  </a:lnTo>
                  <a:lnTo>
                    <a:pt x="1748498" y="101600"/>
                  </a:lnTo>
                  <a:lnTo>
                    <a:pt x="1715830" y="76200"/>
                  </a:lnTo>
                  <a:lnTo>
                    <a:pt x="1677414" y="50800"/>
                  </a:lnTo>
                  <a:lnTo>
                    <a:pt x="1781122" y="50800"/>
                  </a:lnTo>
                  <a:lnTo>
                    <a:pt x="1803468" y="76200"/>
                  </a:lnTo>
                  <a:lnTo>
                    <a:pt x="1829038" y="114300"/>
                  </a:lnTo>
                  <a:lnTo>
                    <a:pt x="1845344" y="165100"/>
                  </a:lnTo>
                  <a:lnTo>
                    <a:pt x="1851072" y="215900"/>
                  </a:lnTo>
                  <a:lnTo>
                    <a:pt x="1845835" y="254000"/>
                  </a:lnTo>
                  <a:lnTo>
                    <a:pt x="1830673" y="304800"/>
                  </a:lnTo>
                  <a:lnTo>
                    <a:pt x="1814494" y="330200"/>
                  </a:lnTo>
                  <a:close/>
                </a:path>
                <a:path w="2096134" h="1600200">
                  <a:moveTo>
                    <a:pt x="566969" y="330200"/>
                  </a:moveTo>
                  <a:lnTo>
                    <a:pt x="355216" y="330200"/>
                  </a:lnTo>
                  <a:lnTo>
                    <a:pt x="355216" y="317500"/>
                  </a:lnTo>
                  <a:lnTo>
                    <a:pt x="358749" y="292100"/>
                  </a:lnTo>
                  <a:lnTo>
                    <a:pt x="368683" y="279400"/>
                  </a:lnTo>
                  <a:lnTo>
                    <a:pt x="384026" y="254000"/>
                  </a:lnTo>
                  <a:lnTo>
                    <a:pt x="403782" y="241300"/>
                  </a:lnTo>
                  <a:lnTo>
                    <a:pt x="417316" y="254000"/>
                  </a:lnTo>
                  <a:lnTo>
                    <a:pt x="431530" y="266700"/>
                  </a:lnTo>
                  <a:lnTo>
                    <a:pt x="553432" y="266700"/>
                  </a:lnTo>
                  <a:lnTo>
                    <a:pt x="563411" y="292100"/>
                  </a:lnTo>
                  <a:lnTo>
                    <a:pt x="566969" y="317500"/>
                  </a:lnTo>
                  <a:lnTo>
                    <a:pt x="566969" y="330200"/>
                  </a:lnTo>
                  <a:close/>
                </a:path>
                <a:path w="2096134" h="1600200">
                  <a:moveTo>
                    <a:pt x="553432" y="266700"/>
                  </a:moveTo>
                  <a:lnTo>
                    <a:pt x="492191" y="266700"/>
                  </a:lnTo>
                  <a:lnTo>
                    <a:pt x="506021" y="254000"/>
                  </a:lnTo>
                  <a:lnTo>
                    <a:pt x="518404" y="241300"/>
                  </a:lnTo>
                  <a:lnTo>
                    <a:pt x="538081" y="254000"/>
                  </a:lnTo>
                  <a:lnTo>
                    <a:pt x="553432" y="266700"/>
                  </a:lnTo>
                  <a:close/>
                </a:path>
                <a:path w="2096134" h="1600200">
                  <a:moveTo>
                    <a:pt x="1740729" y="330200"/>
                  </a:moveTo>
                  <a:lnTo>
                    <a:pt x="1528976" y="330200"/>
                  </a:lnTo>
                  <a:lnTo>
                    <a:pt x="1528976" y="317500"/>
                  </a:lnTo>
                  <a:lnTo>
                    <a:pt x="1532532" y="292100"/>
                  </a:lnTo>
                  <a:lnTo>
                    <a:pt x="1542490" y="279400"/>
                  </a:lnTo>
                  <a:lnTo>
                    <a:pt x="1557786" y="254000"/>
                  </a:lnTo>
                  <a:lnTo>
                    <a:pt x="1577356" y="241300"/>
                  </a:lnTo>
                  <a:lnTo>
                    <a:pt x="1590997" y="254000"/>
                  </a:lnTo>
                  <a:lnTo>
                    <a:pt x="1605267" y="266700"/>
                  </a:lnTo>
                  <a:lnTo>
                    <a:pt x="1727192" y="266700"/>
                  </a:lnTo>
                  <a:lnTo>
                    <a:pt x="1737171" y="292100"/>
                  </a:lnTo>
                  <a:lnTo>
                    <a:pt x="1740729" y="317500"/>
                  </a:lnTo>
                  <a:lnTo>
                    <a:pt x="1740729" y="330200"/>
                  </a:lnTo>
                  <a:close/>
                </a:path>
                <a:path w="2096134" h="1600200">
                  <a:moveTo>
                    <a:pt x="1727192" y="266700"/>
                  </a:moveTo>
                  <a:lnTo>
                    <a:pt x="1665950" y="266700"/>
                  </a:lnTo>
                  <a:lnTo>
                    <a:pt x="1679781" y="254000"/>
                  </a:lnTo>
                  <a:lnTo>
                    <a:pt x="1692164" y="241300"/>
                  </a:lnTo>
                  <a:lnTo>
                    <a:pt x="1711841" y="254000"/>
                  </a:lnTo>
                  <a:lnTo>
                    <a:pt x="1727192" y="266700"/>
                  </a:lnTo>
                  <a:close/>
                </a:path>
                <a:path w="2096134" h="1600200">
                  <a:moveTo>
                    <a:pt x="725406" y="774700"/>
                  </a:moveTo>
                  <a:lnTo>
                    <a:pt x="670613" y="774700"/>
                  </a:lnTo>
                  <a:lnTo>
                    <a:pt x="676874" y="723900"/>
                  </a:lnTo>
                  <a:lnTo>
                    <a:pt x="689798" y="673100"/>
                  </a:lnTo>
                  <a:lnTo>
                    <a:pt x="708635" y="635000"/>
                  </a:lnTo>
                  <a:lnTo>
                    <a:pt x="732634" y="584200"/>
                  </a:lnTo>
                  <a:lnTo>
                    <a:pt x="761045" y="546100"/>
                  </a:lnTo>
                  <a:lnTo>
                    <a:pt x="593392" y="381000"/>
                  </a:lnTo>
                  <a:lnTo>
                    <a:pt x="669668" y="381000"/>
                  </a:lnTo>
                  <a:lnTo>
                    <a:pt x="798633" y="508000"/>
                  </a:lnTo>
                  <a:lnTo>
                    <a:pt x="911376" y="508000"/>
                  </a:lnTo>
                  <a:lnTo>
                    <a:pt x="871507" y="520700"/>
                  </a:lnTo>
                  <a:lnTo>
                    <a:pt x="835313" y="558800"/>
                  </a:lnTo>
                  <a:lnTo>
                    <a:pt x="803299" y="584200"/>
                  </a:lnTo>
                  <a:lnTo>
                    <a:pt x="775972" y="622300"/>
                  </a:lnTo>
                  <a:lnTo>
                    <a:pt x="753838" y="660400"/>
                  </a:lnTo>
                  <a:lnTo>
                    <a:pt x="737401" y="711200"/>
                  </a:lnTo>
                  <a:lnTo>
                    <a:pt x="727168" y="749300"/>
                  </a:lnTo>
                  <a:lnTo>
                    <a:pt x="725406" y="774700"/>
                  </a:lnTo>
                  <a:close/>
                </a:path>
                <a:path w="2096134" h="1600200">
                  <a:moveTo>
                    <a:pt x="1707814" y="419100"/>
                  </a:moveTo>
                  <a:lnTo>
                    <a:pt x="1565889" y="419100"/>
                  </a:lnTo>
                  <a:lnTo>
                    <a:pt x="1534015" y="406400"/>
                  </a:lnTo>
                  <a:lnTo>
                    <a:pt x="1504600" y="381000"/>
                  </a:lnTo>
                  <a:lnTo>
                    <a:pt x="1773851" y="381000"/>
                  </a:lnTo>
                  <a:lnTo>
                    <a:pt x="1791528" y="406400"/>
                  </a:lnTo>
                  <a:lnTo>
                    <a:pt x="1729751" y="406400"/>
                  </a:lnTo>
                  <a:lnTo>
                    <a:pt x="1707814" y="419100"/>
                  </a:lnTo>
                  <a:close/>
                </a:path>
                <a:path w="2096134" h="1600200">
                  <a:moveTo>
                    <a:pt x="532197" y="419100"/>
                  </a:moveTo>
                  <a:lnTo>
                    <a:pt x="390338" y="419100"/>
                  </a:lnTo>
                  <a:lnTo>
                    <a:pt x="368428" y="406400"/>
                  </a:lnTo>
                  <a:lnTo>
                    <a:pt x="548128" y="406400"/>
                  </a:lnTo>
                  <a:lnTo>
                    <a:pt x="532197" y="419100"/>
                  </a:lnTo>
                  <a:close/>
                </a:path>
                <a:path w="2096134" h="1600200">
                  <a:moveTo>
                    <a:pt x="1722908" y="774700"/>
                  </a:moveTo>
                  <a:lnTo>
                    <a:pt x="1663508" y="774700"/>
                  </a:lnTo>
                  <a:lnTo>
                    <a:pt x="1675213" y="723900"/>
                  </a:lnTo>
                  <a:lnTo>
                    <a:pt x="1696368" y="685800"/>
                  </a:lnTo>
                  <a:lnTo>
                    <a:pt x="1725793" y="647700"/>
                  </a:lnTo>
                  <a:lnTo>
                    <a:pt x="1762309" y="609600"/>
                  </a:lnTo>
                  <a:lnTo>
                    <a:pt x="1804739" y="596900"/>
                  </a:lnTo>
                  <a:lnTo>
                    <a:pt x="1789908" y="546100"/>
                  </a:lnTo>
                  <a:lnTo>
                    <a:pt x="1772199" y="495300"/>
                  </a:lnTo>
                  <a:lnTo>
                    <a:pt x="1752013" y="457200"/>
                  </a:lnTo>
                  <a:lnTo>
                    <a:pt x="1729751" y="406400"/>
                  </a:lnTo>
                  <a:lnTo>
                    <a:pt x="1791528" y="406400"/>
                  </a:lnTo>
                  <a:lnTo>
                    <a:pt x="1800366" y="419100"/>
                  </a:lnTo>
                  <a:lnTo>
                    <a:pt x="1823533" y="469900"/>
                  </a:lnTo>
                  <a:lnTo>
                    <a:pt x="1843350" y="520700"/>
                  </a:lnTo>
                  <a:lnTo>
                    <a:pt x="1859817" y="584200"/>
                  </a:lnTo>
                  <a:lnTo>
                    <a:pt x="1929201" y="584200"/>
                  </a:lnTo>
                  <a:lnTo>
                    <a:pt x="1974672" y="596900"/>
                  </a:lnTo>
                  <a:lnTo>
                    <a:pt x="2014824" y="622300"/>
                  </a:lnTo>
                  <a:lnTo>
                    <a:pt x="2025997" y="635000"/>
                  </a:lnTo>
                  <a:lnTo>
                    <a:pt x="1879727" y="635000"/>
                  </a:lnTo>
                  <a:lnTo>
                    <a:pt x="1829119" y="647700"/>
                  </a:lnTo>
                  <a:lnTo>
                    <a:pt x="1784969" y="673100"/>
                  </a:lnTo>
                  <a:lnTo>
                    <a:pt x="1750027" y="698500"/>
                  </a:lnTo>
                  <a:lnTo>
                    <a:pt x="1727045" y="749300"/>
                  </a:lnTo>
                  <a:lnTo>
                    <a:pt x="1722908" y="774700"/>
                  </a:lnTo>
                  <a:close/>
                </a:path>
                <a:path w="2096134" h="1600200">
                  <a:moveTo>
                    <a:pt x="461093" y="431800"/>
                  </a:moveTo>
                  <a:lnTo>
                    <a:pt x="436671" y="419100"/>
                  </a:lnTo>
                  <a:lnTo>
                    <a:pt x="497857" y="419100"/>
                  </a:lnTo>
                  <a:lnTo>
                    <a:pt x="461093" y="431800"/>
                  </a:lnTo>
                  <a:close/>
                </a:path>
                <a:path w="2096134" h="1600200">
                  <a:moveTo>
                    <a:pt x="911376" y="508000"/>
                  </a:moveTo>
                  <a:lnTo>
                    <a:pt x="798633" y="508000"/>
                  </a:lnTo>
                  <a:lnTo>
                    <a:pt x="841748" y="482600"/>
                  </a:lnTo>
                  <a:lnTo>
                    <a:pt x="888651" y="457200"/>
                  </a:lnTo>
                  <a:lnTo>
                    <a:pt x="938930" y="431800"/>
                  </a:lnTo>
                  <a:lnTo>
                    <a:pt x="992174" y="419100"/>
                  </a:lnTo>
                  <a:lnTo>
                    <a:pt x="1102896" y="419100"/>
                  </a:lnTo>
                  <a:lnTo>
                    <a:pt x="1155908" y="431800"/>
                  </a:lnTo>
                  <a:lnTo>
                    <a:pt x="1206169" y="457200"/>
                  </a:lnTo>
                  <a:lnTo>
                    <a:pt x="1229504" y="469900"/>
                  </a:lnTo>
                  <a:lnTo>
                    <a:pt x="1047973" y="469900"/>
                  </a:lnTo>
                  <a:lnTo>
                    <a:pt x="1000114" y="482600"/>
                  </a:lnTo>
                  <a:lnTo>
                    <a:pt x="954413" y="482600"/>
                  </a:lnTo>
                  <a:lnTo>
                    <a:pt x="911376" y="508000"/>
                  </a:lnTo>
                  <a:close/>
                </a:path>
                <a:path w="2096134" h="1600200">
                  <a:moveTo>
                    <a:pt x="1661429" y="431800"/>
                  </a:moveTo>
                  <a:lnTo>
                    <a:pt x="1637086" y="431800"/>
                  </a:lnTo>
                  <a:lnTo>
                    <a:pt x="1600240" y="419100"/>
                  </a:lnTo>
                  <a:lnTo>
                    <a:pt x="1685023" y="419100"/>
                  </a:lnTo>
                  <a:lnTo>
                    <a:pt x="1661429" y="431800"/>
                  </a:lnTo>
                  <a:close/>
                </a:path>
                <a:path w="2096134" h="1600200">
                  <a:moveTo>
                    <a:pt x="1349843" y="1054100"/>
                  </a:moveTo>
                  <a:lnTo>
                    <a:pt x="1244282" y="1054100"/>
                  </a:lnTo>
                  <a:lnTo>
                    <a:pt x="1280577" y="1016000"/>
                  </a:lnTo>
                  <a:lnTo>
                    <a:pt x="1311792" y="977900"/>
                  </a:lnTo>
                  <a:lnTo>
                    <a:pt x="1337249" y="939800"/>
                  </a:lnTo>
                  <a:lnTo>
                    <a:pt x="1356271" y="901700"/>
                  </a:lnTo>
                  <a:lnTo>
                    <a:pt x="1368181" y="850900"/>
                  </a:lnTo>
                  <a:lnTo>
                    <a:pt x="1372301" y="800100"/>
                  </a:lnTo>
                  <a:lnTo>
                    <a:pt x="1368774" y="749300"/>
                  </a:lnTo>
                  <a:lnTo>
                    <a:pt x="1358530" y="698500"/>
                  </a:lnTo>
                  <a:lnTo>
                    <a:pt x="1342078" y="660400"/>
                  </a:lnTo>
                  <a:lnTo>
                    <a:pt x="1319926" y="622300"/>
                  </a:lnTo>
                  <a:lnTo>
                    <a:pt x="1292583" y="584200"/>
                  </a:lnTo>
                  <a:lnTo>
                    <a:pt x="1260557" y="558800"/>
                  </a:lnTo>
                  <a:lnTo>
                    <a:pt x="1224357" y="520700"/>
                  </a:lnTo>
                  <a:lnTo>
                    <a:pt x="1184489" y="508000"/>
                  </a:lnTo>
                  <a:lnTo>
                    <a:pt x="1141464" y="482600"/>
                  </a:lnTo>
                  <a:lnTo>
                    <a:pt x="1095789" y="482600"/>
                  </a:lnTo>
                  <a:lnTo>
                    <a:pt x="1047973" y="469900"/>
                  </a:lnTo>
                  <a:lnTo>
                    <a:pt x="1229504" y="469900"/>
                  </a:lnTo>
                  <a:lnTo>
                    <a:pt x="1252840" y="482600"/>
                  </a:lnTo>
                  <a:lnTo>
                    <a:pt x="1295080" y="508000"/>
                  </a:lnTo>
                  <a:lnTo>
                    <a:pt x="1375636" y="508000"/>
                  </a:lnTo>
                  <a:lnTo>
                    <a:pt x="1336947" y="546100"/>
                  </a:lnTo>
                  <a:lnTo>
                    <a:pt x="1365233" y="584200"/>
                  </a:lnTo>
                  <a:lnTo>
                    <a:pt x="1388848" y="635000"/>
                  </a:lnTo>
                  <a:lnTo>
                    <a:pt x="1407364" y="673100"/>
                  </a:lnTo>
                  <a:lnTo>
                    <a:pt x="1420350" y="723900"/>
                  </a:lnTo>
                  <a:lnTo>
                    <a:pt x="1427379" y="774700"/>
                  </a:lnTo>
                  <a:lnTo>
                    <a:pt x="1722908" y="774700"/>
                  </a:lnTo>
                  <a:lnTo>
                    <a:pt x="1718772" y="800100"/>
                  </a:lnTo>
                  <a:lnTo>
                    <a:pt x="1722721" y="825500"/>
                  </a:lnTo>
                  <a:lnTo>
                    <a:pt x="1427379" y="825500"/>
                  </a:lnTo>
                  <a:lnTo>
                    <a:pt x="1421136" y="876300"/>
                  </a:lnTo>
                  <a:lnTo>
                    <a:pt x="1408248" y="914400"/>
                  </a:lnTo>
                  <a:lnTo>
                    <a:pt x="1389438" y="965200"/>
                  </a:lnTo>
                  <a:lnTo>
                    <a:pt x="1365430" y="1003300"/>
                  </a:lnTo>
                  <a:lnTo>
                    <a:pt x="1336947" y="1041400"/>
                  </a:lnTo>
                  <a:lnTo>
                    <a:pt x="1349843" y="1054100"/>
                  </a:lnTo>
                  <a:close/>
                </a:path>
                <a:path w="2096134" h="1600200">
                  <a:moveTo>
                    <a:pt x="399498" y="914400"/>
                  </a:moveTo>
                  <a:lnTo>
                    <a:pt x="322095" y="914400"/>
                  </a:lnTo>
                  <a:lnTo>
                    <a:pt x="344674" y="889000"/>
                  </a:lnTo>
                  <a:lnTo>
                    <a:pt x="362055" y="863600"/>
                  </a:lnTo>
                  <a:lnTo>
                    <a:pt x="373225" y="825500"/>
                  </a:lnTo>
                  <a:lnTo>
                    <a:pt x="377173" y="800100"/>
                  </a:lnTo>
                  <a:lnTo>
                    <a:pt x="368901" y="749300"/>
                  </a:lnTo>
                  <a:lnTo>
                    <a:pt x="345919" y="698500"/>
                  </a:lnTo>
                  <a:lnTo>
                    <a:pt x="310977" y="673100"/>
                  </a:lnTo>
                  <a:lnTo>
                    <a:pt x="266826" y="647700"/>
                  </a:lnTo>
                  <a:lnTo>
                    <a:pt x="216218" y="635000"/>
                  </a:lnTo>
                  <a:lnTo>
                    <a:pt x="357939" y="635000"/>
                  </a:lnTo>
                  <a:lnTo>
                    <a:pt x="370099" y="647700"/>
                  </a:lnTo>
                  <a:lnTo>
                    <a:pt x="399498" y="685800"/>
                  </a:lnTo>
                  <a:lnTo>
                    <a:pt x="420661" y="723900"/>
                  </a:lnTo>
                  <a:lnTo>
                    <a:pt x="432437" y="774700"/>
                  </a:lnTo>
                  <a:lnTo>
                    <a:pt x="725406" y="774700"/>
                  </a:lnTo>
                  <a:lnTo>
                    <a:pt x="723644" y="800100"/>
                  </a:lnTo>
                  <a:lnTo>
                    <a:pt x="725622" y="825500"/>
                  </a:lnTo>
                  <a:lnTo>
                    <a:pt x="432437" y="825500"/>
                  </a:lnTo>
                  <a:lnTo>
                    <a:pt x="420661" y="876300"/>
                  </a:lnTo>
                  <a:lnTo>
                    <a:pt x="399498" y="914400"/>
                  </a:lnTo>
                  <a:close/>
                </a:path>
                <a:path w="2096134" h="1600200">
                  <a:moveTo>
                    <a:pt x="2056866" y="914400"/>
                  </a:moveTo>
                  <a:lnTo>
                    <a:pt x="1985604" y="914400"/>
                  </a:lnTo>
                  <a:lnTo>
                    <a:pt x="2008212" y="889000"/>
                  </a:lnTo>
                  <a:lnTo>
                    <a:pt x="2025656" y="863600"/>
                  </a:lnTo>
                  <a:lnTo>
                    <a:pt x="2036891" y="825500"/>
                  </a:lnTo>
                  <a:lnTo>
                    <a:pt x="2040868" y="800100"/>
                  </a:lnTo>
                  <a:lnTo>
                    <a:pt x="2035057" y="749300"/>
                  </a:lnTo>
                  <a:lnTo>
                    <a:pt x="2018691" y="711200"/>
                  </a:lnTo>
                  <a:lnTo>
                    <a:pt x="1960704" y="660400"/>
                  </a:lnTo>
                  <a:lnTo>
                    <a:pt x="1922288" y="647700"/>
                  </a:lnTo>
                  <a:lnTo>
                    <a:pt x="1879727" y="635000"/>
                  </a:lnTo>
                  <a:lnTo>
                    <a:pt x="2025997" y="635000"/>
                  </a:lnTo>
                  <a:lnTo>
                    <a:pt x="2048342" y="660400"/>
                  </a:lnTo>
                  <a:lnTo>
                    <a:pt x="2073912" y="698500"/>
                  </a:lnTo>
                  <a:lnTo>
                    <a:pt x="2090218" y="749300"/>
                  </a:lnTo>
                  <a:lnTo>
                    <a:pt x="2095946" y="800100"/>
                  </a:lnTo>
                  <a:lnTo>
                    <a:pt x="2090218" y="850900"/>
                  </a:lnTo>
                  <a:lnTo>
                    <a:pt x="2073912" y="889000"/>
                  </a:lnTo>
                  <a:lnTo>
                    <a:pt x="2056866" y="914400"/>
                  </a:lnTo>
                  <a:close/>
                </a:path>
                <a:path w="2096134" h="1600200">
                  <a:moveTo>
                    <a:pt x="681113" y="1206500"/>
                  </a:moveTo>
                  <a:lnTo>
                    <a:pt x="591159" y="1206500"/>
                  </a:lnTo>
                  <a:lnTo>
                    <a:pt x="758999" y="1041400"/>
                  </a:lnTo>
                  <a:lnTo>
                    <a:pt x="730711" y="1003300"/>
                  </a:lnTo>
                  <a:lnTo>
                    <a:pt x="707085" y="965200"/>
                  </a:lnTo>
                  <a:lnTo>
                    <a:pt x="688542" y="914400"/>
                  </a:lnTo>
                  <a:lnTo>
                    <a:pt x="675500" y="876300"/>
                  </a:lnTo>
                  <a:lnTo>
                    <a:pt x="668380" y="825500"/>
                  </a:lnTo>
                  <a:lnTo>
                    <a:pt x="725622" y="825500"/>
                  </a:lnTo>
                  <a:lnTo>
                    <a:pt x="727599" y="850900"/>
                  </a:lnTo>
                  <a:lnTo>
                    <a:pt x="739095" y="901700"/>
                  </a:lnTo>
                  <a:lnTo>
                    <a:pt x="757580" y="939800"/>
                  </a:lnTo>
                  <a:lnTo>
                    <a:pt x="782499" y="990600"/>
                  </a:lnTo>
                  <a:lnTo>
                    <a:pt x="813301" y="1028700"/>
                  </a:lnTo>
                  <a:lnTo>
                    <a:pt x="849431" y="1054100"/>
                  </a:lnTo>
                  <a:lnTo>
                    <a:pt x="1349843" y="1054100"/>
                  </a:lnTo>
                  <a:lnTo>
                    <a:pt x="1375636" y="1079500"/>
                  </a:lnTo>
                  <a:lnTo>
                    <a:pt x="800865" y="1079500"/>
                  </a:lnTo>
                  <a:lnTo>
                    <a:pt x="681113" y="1206500"/>
                  </a:lnTo>
                  <a:close/>
                </a:path>
                <a:path w="2096134" h="1600200">
                  <a:moveTo>
                    <a:pt x="1793737" y="1181100"/>
                  </a:moveTo>
                  <a:lnTo>
                    <a:pt x="1727518" y="1181100"/>
                  </a:lnTo>
                  <a:lnTo>
                    <a:pt x="1751071" y="1143000"/>
                  </a:lnTo>
                  <a:lnTo>
                    <a:pt x="1771920" y="1092200"/>
                  </a:lnTo>
                  <a:lnTo>
                    <a:pt x="1789873" y="1054100"/>
                  </a:lnTo>
                  <a:lnTo>
                    <a:pt x="1804739" y="1003300"/>
                  </a:lnTo>
                  <a:lnTo>
                    <a:pt x="1762327" y="977900"/>
                  </a:lnTo>
                  <a:lnTo>
                    <a:pt x="1725846" y="952500"/>
                  </a:lnTo>
                  <a:lnTo>
                    <a:pt x="1696448" y="914400"/>
                  </a:lnTo>
                  <a:lnTo>
                    <a:pt x="1675285" y="876300"/>
                  </a:lnTo>
                  <a:lnTo>
                    <a:pt x="1663508" y="825500"/>
                  </a:lnTo>
                  <a:lnTo>
                    <a:pt x="1722721" y="825500"/>
                  </a:lnTo>
                  <a:lnTo>
                    <a:pt x="1733891" y="863600"/>
                  </a:lnTo>
                  <a:lnTo>
                    <a:pt x="1751272" y="889000"/>
                  </a:lnTo>
                  <a:lnTo>
                    <a:pt x="1773851" y="914400"/>
                  </a:lnTo>
                  <a:lnTo>
                    <a:pt x="2056866" y="914400"/>
                  </a:lnTo>
                  <a:lnTo>
                    <a:pt x="2048342" y="927100"/>
                  </a:lnTo>
                  <a:lnTo>
                    <a:pt x="2014824" y="965200"/>
                  </a:lnTo>
                  <a:lnTo>
                    <a:pt x="1974672" y="990600"/>
                  </a:lnTo>
                  <a:lnTo>
                    <a:pt x="1929201" y="1003300"/>
                  </a:lnTo>
                  <a:lnTo>
                    <a:pt x="1879727" y="1016000"/>
                  </a:lnTo>
                  <a:lnTo>
                    <a:pt x="1859817" y="1016000"/>
                  </a:lnTo>
                  <a:lnTo>
                    <a:pt x="1843350" y="1066800"/>
                  </a:lnTo>
                  <a:lnTo>
                    <a:pt x="1823533" y="1117600"/>
                  </a:lnTo>
                  <a:lnTo>
                    <a:pt x="1800366" y="1168400"/>
                  </a:lnTo>
                  <a:lnTo>
                    <a:pt x="1793737" y="1181100"/>
                  </a:lnTo>
                  <a:close/>
                </a:path>
                <a:path w="2096134" h="1600200">
                  <a:moveTo>
                    <a:pt x="322095" y="914400"/>
                  </a:moveTo>
                  <a:lnTo>
                    <a:pt x="110156" y="914400"/>
                  </a:lnTo>
                  <a:lnTo>
                    <a:pt x="110156" y="901700"/>
                  </a:lnTo>
                  <a:lnTo>
                    <a:pt x="113714" y="876300"/>
                  </a:lnTo>
                  <a:lnTo>
                    <a:pt x="123693" y="863600"/>
                  </a:lnTo>
                  <a:lnTo>
                    <a:pt x="139044" y="850900"/>
                  </a:lnTo>
                  <a:lnTo>
                    <a:pt x="158721" y="838200"/>
                  </a:lnTo>
                  <a:lnTo>
                    <a:pt x="172363" y="838200"/>
                  </a:lnTo>
                  <a:lnTo>
                    <a:pt x="186633" y="850900"/>
                  </a:lnTo>
                  <a:lnTo>
                    <a:pt x="300882" y="850900"/>
                  </a:lnTo>
                  <a:lnTo>
                    <a:pt x="308558" y="863600"/>
                  </a:lnTo>
                  <a:lnTo>
                    <a:pt x="318536" y="876300"/>
                  </a:lnTo>
                  <a:lnTo>
                    <a:pt x="322095" y="901700"/>
                  </a:lnTo>
                  <a:lnTo>
                    <a:pt x="322095" y="914400"/>
                  </a:lnTo>
                  <a:close/>
                </a:path>
                <a:path w="2096134" h="1600200">
                  <a:moveTo>
                    <a:pt x="300882" y="850900"/>
                  </a:moveTo>
                  <a:lnTo>
                    <a:pt x="247316" y="850900"/>
                  </a:lnTo>
                  <a:lnTo>
                    <a:pt x="261147" y="838200"/>
                  </a:lnTo>
                  <a:lnTo>
                    <a:pt x="293207" y="838200"/>
                  </a:lnTo>
                  <a:lnTo>
                    <a:pt x="300882" y="850900"/>
                  </a:lnTo>
                  <a:close/>
                </a:path>
                <a:path w="2096134" h="1600200">
                  <a:moveTo>
                    <a:pt x="1985604" y="914400"/>
                  </a:moveTo>
                  <a:lnTo>
                    <a:pt x="1773851" y="914400"/>
                  </a:lnTo>
                  <a:lnTo>
                    <a:pt x="1773851" y="901700"/>
                  </a:lnTo>
                  <a:lnTo>
                    <a:pt x="1777409" y="876300"/>
                  </a:lnTo>
                  <a:lnTo>
                    <a:pt x="1787388" y="863600"/>
                  </a:lnTo>
                  <a:lnTo>
                    <a:pt x="1802739" y="850900"/>
                  </a:lnTo>
                  <a:lnTo>
                    <a:pt x="1822416" y="838200"/>
                  </a:lnTo>
                  <a:lnTo>
                    <a:pt x="1836029" y="838200"/>
                  </a:lnTo>
                  <a:lnTo>
                    <a:pt x="1850234" y="850900"/>
                  </a:lnTo>
                  <a:lnTo>
                    <a:pt x="1964465" y="850900"/>
                  </a:lnTo>
                  <a:lnTo>
                    <a:pt x="1972137" y="863600"/>
                  </a:lnTo>
                  <a:lnTo>
                    <a:pt x="1982071" y="876300"/>
                  </a:lnTo>
                  <a:lnTo>
                    <a:pt x="1985604" y="901700"/>
                  </a:lnTo>
                  <a:lnTo>
                    <a:pt x="1985604" y="914400"/>
                  </a:lnTo>
                  <a:close/>
                </a:path>
                <a:path w="2096134" h="1600200">
                  <a:moveTo>
                    <a:pt x="1964465" y="850900"/>
                  </a:moveTo>
                  <a:lnTo>
                    <a:pt x="1910825" y="850900"/>
                  </a:lnTo>
                  <a:lnTo>
                    <a:pt x="1924655" y="838200"/>
                  </a:lnTo>
                  <a:lnTo>
                    <a:pt x="1956794" y="838200"/>
                  </a:lnTo>
                  <a:lnTo>
                    <a:pt x="1964465" y="850900"/>
                  </a:lnTo>
                  <a:close/>
                </a:path>
                <a:path w="2096134" h="1600200">
                  <a:moveTo>
                    <a:pt x="1244282" y="1054100"/>
                  </a:moveTo>
                  <a:lnTo>
                    <a:pt x="849431" y="1054100"/>
                  </a:lnTo>
                  <a:lnTo>
                    <a:pt x="849431" y="990600"/>
                  </a:lnTo>
                  <a:lnTo>
                    <a:pt x="856417" y="952500"/>
                  </a:lnTo>
                  <a:lnTo>
                    <a:pt x="875598" y="914400"/>
                  </a:lnTo>
                  <a:lnTo>
                    <a:pt x="904303" y="889000"/>
                  </a:lnTo>
                  <a:lnTo>
                    <a:pt x="939863" y="863600"/>
                  </a:lnTo>
                  <a:lnTo>
                    <a:pt x="963864" y="876300"/>
                  </a:lnTo>
                  <a:lnTo>
                    <a:pt x="989522" y="889000"/>
                  </a:lnTo>
                  <a:lnTo>
                    <a:pt x="1016820" y="901700"/>
                  </a:lnTo>
                  <a:lnTo>
                    <a:pt x="1204042" y="901700"/>
                  </a:lnTo>
                  <a:lnTo>
                    <a:pt x="1218673" y="914400"/>
                  </a:lnTo>
                  <a:lnTo>
                    <a:pt x="1237574" y="952500"/>
                  </a:lnTo>
                  <a:lnTo>
                    <a:pt x="1244282" y="990600"/>
                  </a:lnTo>
                  <a:lnTo>
                    <a:pt x="1244282" y="1054100"/>
                  </a:lnTo>
                  <a:close/>
                </a:path>
                <a:path w="2096134" h="1600200">
                  <a:moveTo>
                    <a:pt x="1204042" y="901700"/>
                  </a:moveTo>
                  <a:lnTo>
                    <a:pt x="1074660" y="901700"/>
                  </a:lnTo>
                  <a:lnTo>
                    <a:pt x="1101958" y="889000"/>
                  </a:lnTo>
                  <a:lnTo>
                    <a:pt x="1127616" y="876300"/>
                  </a:lnTo>
                  <a:lnTo>
                    <a:pt x="1151616" y="863600"/>
                  </a:lnTo>
                  <a:lnTo>
                    <a:pt x="1189410" y="889000"/>
                  </a:lnTo>
                  <a:lnTo>
                    <a:pt x="1204042" y="901700"/>
                  </a:lnTo>
                  <a:close/>
                </a:path>
                <a:path w="2096134" h="1600200">
                  <a:moveTo>
                    <a:pt x="1047973" y="1181100"/>
                  </a:moveTo>
                  <a:lnTo>
                    <a:pt x="940037" y="1155700"/>
                  </a:lnTo>
                  <a:lnTo>
                    <a:pt x="889776" y="1143000"/>
                  </a:lnTo>
                  <a:lnTo>
                    <a:pt x="843106" y="1117600"/>
                  </a:lnTo>
                  <a:lnTo>
                    <a:pt x="800865" y="1079500"/>
                  </a:lnTo>
                  <a:lnTo>
                    <a:pt x="1297313" y="1079500"/>
                  </a:lnTo>
                  <a:lnTo>
                    <a:pt x="1254197" y="1117600"/>
                  </a:lnTo>
                  <a:lnTo>
                    <a:pt x="1207294" y="1143000"/>
                  </a:lnTo>
                  <a:lnTo>
                    <a:pt x="1157016" y="1155700"/>
                  </a:lnTo>
                  <a:lnTo>
                    <a:pt x="1103771" y="1168400"/>
                  </a:lnTo>
                  <a:lnTo>
                    <a:pt x="1047973" y="1181100"/>
                  </a:lnTo>
                  <a:close/>
                </a:path>
                <a:path w="2096134" h="1600200">
                  <a:moveTo>
                    <a:pt x="1684327" y="1600200"/>
                  </a:moveTo>
                  <a:lnTo>
                    <a:pt x="1585379" y="1600200"/>
                  </a:lnTo>
                  <a:lnTo>
                    <a:pt x="1539908" y="1574800"/>
                  </a:lnTo>
                  <a:lnTo>
                    <a:pt x="1499756" y="1549400"/>
                  </a:lnTo>
                  <a:lnTo>
                    <a:pt x="1466237" y="1524000"/>
                  </a:lnTo>
                  <a:lnTo>
                    <a:pt x="1440668" y="1473200"/>
                  </a:lnTo>
                  <a:lnTo>
                    <a:pt x="1424361" y="1435100"/>
                  </a:lnTo>
                  <a:lnTo>
                    <a:pt x="1418634" y="1384300"/>
                  </a:lnTo>
                  <a:lnTo>
                    <a:pt x="1421844" y="1346200"/>
                  </a:lnTo>
                  <a:lnTo>
                    <a:pt x="1431054" y="1308100"/>
                  </a:lnTo>
                  <a:lnTo>
                    <a:pt x="1445638" y="1282700"/>
                  </a:lnTo>
                  <a:lnTo>
                    <a:pt x="1464966" y="1257300"/>
                  </a:lnTo>
                  <a:lnTo>
                    <a:pt x="1297313" y="1079500"/>
                  </a:lnTo>
                  <a:lnTo>
                    <a:pt x="1375636" y="1079500"/>
                  </a:lnTo>
                  <a:lnTo>
                    <a:pt x="1504600" y="1206500"/>
                  </a:lnTo>
                  <a:lnTo>
                    <a:pt x="1780479" y="1206500"/>
                  </a:lnTo>
                  <a:lnTo>
                    <a:pt x="1773851" y="1219200"/>
                  </a:lnTo>
                  <a:lnTo>
                    <a:pt x="1634853" y="1219200"/>
                  </a:lnTo>
                  <a:lnTo>
                    <a:pt x="1584245" y="1231900"/>
                  </a:lnTo>
                  <a:lnTo>
                    <a:pt x="1540094" y="1257300"/>
                  </a:lnTo>
                  <a:lnTo>
                    <a:pt x="1505153" y="1282700"/>
                  </a:lnTo>
                  <a:lnTo>
                    <a:pt x="1482170" y="1333500"/>
                  </a:lnTo>
                  <a:lnTo>
                    <a:pt x="1473898" y="1384300"/>
                  </a:lnTo>
                  <a:lnTo>
                    <a:pt x="1477846" y="1422400"/>
                  </a:lnTo>
                  <a:lnTo>
                    <a:pt x="1489017" y="1447800"/>
                  </a:lnTo>
                  <a:lnTo>
                    <a:pt x="1506397" y="1473200"/>
                  </a:lnTo>
                  <a:lnTo>
                    <a:pt x="1528976" y="1498600"/>
                  </a:lnTo>
                  <a:lnTo>
                    <a:pt x="1816253" y="1498600"/>
                  </a:lnTo>
                  <a:lnTo>
                    <a:pt x="1803468" y="1524000"/>
                  </a:lnTo>
                  <a:lnTo>
                    <a:pt x="1769950" y="1549400"/>
                  </a:lnTo>
                  <a:lnTo>
                    <a:pt x="1729798" y="1574800"/>
                  </a:lnTo>
                  <a:lnTo>
                    <a:pt x="1684327" y="1600200"/>
                  </a:lnTo>
                  <a:close/>
                </a:path>
                <a:path w="2096134" h="1600200">
                  <a:moveTo>
                    <a:pt x="530034" y="1181100"/>
                  </a:moveTo>
                  <a:lnTo>
                    <a:pt x="388105" y="1181100"/>
                  </a:lnTo>
                  <a:lnTo>
                    <a:pt x="410853" y="1168400"/>
                  </a:lnTo>
                  <a:lnTo>
                    <a:pt x="495703" y="1168400"/>
                  </a:lnTo>
                  <a:lnTo>
                    <a:pt x="530034" y="1181100"/>
                  </a:lnTo>
                  <a:close/>
                </a:path>
                <a:path w="2096134" h="1600200">
                  <a:moveTo>
                    <a:pt x="1780479" y="1206500"/>
                  </a:moveTo>
                  <a:lnTo>
                    <a:pt x="1504600" y="1206500"/>
                  </a:lnTo>
                  <a:lnTo>
                    <a:pt x="1534015" y="1193800"/>
                  </a:lnTo>
                  <a:lnTo>
                    <a:pt x="1565889" y="1181100"/>
                  </a:lnTo>
                  <a:lnTo>
                    <a:pt x="1600240" y="1168400"/>
                  </a:lnTo>
                  <a:lnTo>
                    <a:pt x="1683139" y="1168400"/>
                  </a:lnTo>
                  <a:lnTo>
                    <a:pt x="1705643" y="1181100"/>
                  </a:lnTo>
                  <a:lnTo>
                    <a:pt x="1793737" y="1181100"/>
                  </a:lnTo>
                  <a:lnTo>
                    <a:pt x="1780479" y="1206500"/>
                  </a:lnTo>
                  <a:close/>
                </a:path>
                <a:path w="2096134" h="1600200">
                  <a:moveTo>
                    <a:pt x="636101" y="1511300"/>
                  </a:moveTo>
                  <a:lnTo>
                    <a:pt x="566969" y="1511300"/>
                  </a:lnTo>
                  <a:lnTo>
                    <a:pt x="589261" y="1485900"/>
                  </a:lnTo>
                  <a:lnTo>
                    <a:pt x="606161" y="1447800"/>
                  </a:lnTo>
                  <a:lnTo>
                    <a:pt x="617236" y="1422400"/>
                  </a:lnTo>
                  <a:lnTo>
                    <a:pt x="622048" y="1384300"/>
                  </a:lnTo>
                  <a:lnTo>
                    <a:pt x="613775" y="1333500"/>
                  </a:lnTo>
                  <a:lnTo>
                    <a:pt x="590793" y="1295400"/>
                  </a:lnTo>
                  <a:lnTo>
                    <a:pt x="555851" y="1257300"/>
                  </a:lnTo>
                  <a:lnTo>
                    <a:pt x="511701" y="1231900"/>
                  </a:lnTo>
                  <a:lnTo>
                    <a:pt x="461093" y="1219200"/>
                  </a:lnTo>
                  <a:lnTo>
                    <a:pt x="669138" y="1219200"/>
                  </a:lnTo>
                  <a:lnTo>
                    <a:pt x="633212" y="1257300"/>
                  </a:lnTo>
                  <a:lnTo>
                    <a:pt x="651250" y="1282700"/>
                  </a:lnTo>
                  <a:lnTo>
                    <a:pt x="665170" y="1308100"/>
                  </a:lnTo>
                  <a:lnTo>
                    <a:pt x="674137" y="1346200"/>
                  </a:lnTo>
                  <a:lnTo>
                    <a:pt x="677312" y="1384300"/>
                  </a:lnTo>
                  <a:lnTo>
                    <a:pt x="671584" y="1435100"/>
                  </a:lnTo>
                  <a:lnTo>
                    <a:pt x="655278" y="1473200"/>
                  </a:lnTo>
                  <a:lnTo>
                    <a:pt x="636101" y="1511300"/>
                  </a:lnTo>
                  <a:close/>
                </a:path>
                <a:path w="2096134" h="1600200">
                  <a:moveTo>
                    <a:pt x="1816253" y="1498600"/>
                  </a:moveTo>
                  <a:lnTo>
                    <a:pt x="1740729" y="1498600"/>
                  </a:lnTo>
                  <a:lnTo>
                    <a:pt x="1763337" y="1473200"/>
                  </a:lnTo>
                  <a:lnTo>
                    <a:pt x="1780782" y="1447800"/>
                  </a:lnTo>
                  <a:lnTo>
                    <a:pt x="1792016" y="1422400"/>
                  </a:lnTo>
                  <a:lnTo>
                    <a:pt x="1795993" y="1384300"/>
                  </a:lnTo>
                  <a:lnTo>
                    <a:pt x="1787916" y="1333500"/>
                  </a:lnTo>
                  <a:lnTo>
                    <a:pt x="1765316" y="1295400"/>
                  </a:lnTo>
                  <a:lnTo>
                    <a:pt x="1730641" y="1257300"/>
                  </a:lnTo>
                  <a:lnTo>
                    <a:pt x="1686337" y="1231900"/>
                  </a:lnTo>
                  <a:lnTo>
                    <a:pt x="1634853" y="1219200"/>
                  </a:lnTo>
                  <a:lnTo>
                    <a:pt x="1773851" y="1219200"/>
                  </a:lnTo>
                  <a:lnTo>
                    <a:pt x="1805463" y="1257300"/>
                  </a:lnTo>
                  <a:lnTo>
                    <a:pt x="1829836" y="1295400"/>
                  </a:lnTo>
                  <a:lnTo>
                    <a:pt x="1845521" y="1333500"/>
                  </a:lnTo>
                  <a:lnTo>
                    <a:pt x="1851072" y="1384300"/>
                  </a:lnTo>
                  <a:lnTo>
                    <a:pt x="1845344" y="1435100"/>
                  </a:lnTo>
                  <a:lnTo>
                    <a:pt x="1829038" y="1473200"/>
                  </a:lnTo>
                  <a:lnTo>
                    <a:pt x="1816253" y="1498600"/>
                  </a:lnTo>
                  <a:close/>
                </a:path>
                <a:path w="2096134" h="1600200">
                  <a:moveTo>
                    <a:pt x="566969" y="1511300"/>
                  </a:moveTo>
                  <a:lnTo>
                    <a:pt x="355216" y="1511300"/>
                  </a:lnTo>
                  <a:lnTo>
                    <a:pt x="355216" y="1485900"/>
                  </a:lnTo>
                  <a:lnTo>
                    <a:pt x="358775" y="1473200"/>
                  </a:lnTo>
                  <a:lnTo>
                    <a:pt x="368753" y="1447800"/>
                  </a:lnTo>
                  <a:lnTo>
                    <a:pt x="384104" y="1435100"/>
                  </a:lnTo>
                  <a:lnTo>
                    <a:pt x="403782" y="1422400"/>
                  </a:lnTo>
                  <a:lnTo>
                    <a:pt x="417316" y="1435100"/>
                  </a:lnTo>
                  <a:lnTo>
                    <a:pt x="538081" y="1435100"/>
                  </a:lnTo>
                  <a:lnTo>
                    <a:pt x="553432" y="1447800"/>
                  </a:lnTo>
                  <a:lnTo>
                    <a:pt x="563411" y="1473200"/>
                  </a:lnTo>
                  <a:lnTo>
                    <a:pt x="566969" y="1485900"/>
                  </a:lnTo>
                  <a:lnTo>
                    <a:pt x="566969" y="1511300"/>
                  </a:lnTo>
                  <a:close/>
                </a:path>
                <a:path w="2096134" h="1600200">
                  <a:moveTo>
                    <a:pt x="538081" y="1435100"/>
                  </a:moveTo>
                  <a:lnTo>
                    <a:pt x="506021" y="1435100"/>
                  </a:lnTo>
                  <a:lnTo>
                    <a:pt x="518404" y="1422400"/>
                  </a:lnTo>
                  <a:lnTo>
                    <a:pt x="538081" y="1435100"/>
                  </a:lnTo>
                  <a:close/>
                </a:path>
                <a:path w="2096134" h="1600200">
                  <a:moveTo>
                    <a:pt x="1740729" y="1498600"/>
                  </a:moveTo>
                  <a:lnTo>
                    <a:pt x="1528976" y="1498600"/>
                  </a:lnTo>
                  <a:lnTo>
                    <a:pt x="1528976" y="1485900"/>
                  </a:lnTo>
                  <a:lnTo>
                    <a:pt x="1532532" y="1473200"/>
                  </a:lnTo>
                  <a:lnTo>
                    <a:pt x="1542490" y="1447800"/>
                  </a:lnTo>
                  <a:lnTo>
                    <a:pt x="1557786" y="1435100"/>
                  </a:lnTo>
                  <a:lnTo>
                    <a:pt x="1577356" y="1422400"/>
                  </a:lnTo>
                  <a:lnTo>
                    <a:pt x="1590997" y="1422400"/>
                  </a:lnTo>
                  <a:lnTo>
                    <a:pt x="1605267" y="1435100"/>
                  </a:lnTo>
                  <a:lnTo>
                    <a:pt x="1711920" y="1435100"/>
                  </a:lnTo>
                  <a:lnTo>
                    <a:pt x="1727262" y="1447800"/>
                  </a:lnTo>
                  <a:lnTo>
                    <a:pt x="1737197" y="1460500"/>
                  </a:lnTo>
                  <a:lnTo>
                    <a:pt x="1740729" y="1485900"/>
                  </a:lnTo>
                  <a:lnTo>
                    <a:pt x="1740729" y="1498600"/>
                  </a:lnTo>
                  <a:close/>
                </a:path>
                <a:path w="2096134" h="1600200">
                  <a:moveTo>
                    <a:pt x="1711920" y="1435100"/>
                  </a:moveTo>
                  <a:lnTo>
                    <a:pt x="1665950" y="1435100"/>
                  </a:lnTo>
                  <a:lnTo>
                    <a:pt x="1679781" y="1422400"/>
                  </a:lnTo>
                  <a:lnTo>
                    <a:pt x="1692164" y="1422400"/>
                  </a:lnTo>
                  <a:lnTo>
                    <a:pt x="1711920" y="1435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67715" y="1766082"/>
              <a:ext cx="128019" cy="12801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22841" y="1179388"/>
              <a:ext cx="128019" cy="1278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0095" y="0"/>
            <a:ext cx="7828280" cy="8762365"/>
            <a:chOff x="10460095" y="0"/>
            <a:chExt cx="7828280" cy="876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0095" y="0"/>
              <a:ext cx="7827903" cy="68114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81578" y="5177210"/>
              <a:ext cx="3585210" cy="3585210"/>
            </a:xfrm>
            <a:custGeom>
              <a:avLst/>
              <a:gdLst/>
              <a:ahLst/>
              <a:cxnLst/>
              <a:rect l="l" t="t" r="r" b="b"/>
              <a:pathLst>
                <a:path w="3585209" h="3585209">
                  <a:moveTo>
                    <a:pt x="1841002" y="644"/>
                  </a:moveTo>
                  <a:lnTo>
                    <a:pt x="1743937" y="644"/>
                  </a:lnTo>
                  <a:lnTo>
                    <a:pt x="1792470" y="0"/>
                  </a:lnTo>
                  <a:lnTo>
                    <a:pt x="1841002" y="644"/>
                  </a:lnTo>
                  <a:close/>
                </a:path>
                <a:path w="3585209" h="3585209">
                  <a:moveTo>
                    <a:pt x="1792489" y="3584942"/>
                  </a:moveTo>
                  <a:lnTo>
                    <a:pt x="1743937" y="3584298"/>
                  </a:lnTo>
                  <a:lnTo>
                    <a:pt x="1695723" y="3582376"/>
                  </a:lnTo>
                  <a:lnTo>
                    <a:pt x="1647844" y="3579192"/>
                  </a:lnTo>
                  <a:lnTo>
                    <a:pt x="1600316" y="3574763"/>
                  </a:lnTo>
                  <a:lnTo>
                    <a:pt x="1553155" y="3569105"/>
                  </a:lnTo>
                  <a:lnTo>
                    <a:pt x="1506378" y="3562235"/>
                  </a:lnTo>
                  <a:lnTo>
                    <a:pt x="1460000" y="3554168"/>
                  </a:lnTo>
                  <a:lnTo>
                    <a:pt x="1414039" y="3544920"/>
                  </a:lnTo>
                  <a:lnTo>
                    <a:pt x="1368509" y="3534509"/>
                  </a:lnTo>
                  <a:lnTo>
                    <a:pt x="1323429" y="3522950"/>
                  </a:lnTo>
                  <a:lnTo>
                    <a:pt x="1278813" y="3510260"/>
                  </a:lnTo>
                  <a:lnTo>
                    <a:pt x="1234678" y="3496454"/>
                  </a:lnTo>
                  <a:lnTo>
                    <a:pt x="1191041" y="3481550"/>
                  </a:lnTo>
                  <a:lnTo>
                    <a:pt x="1147917" y="3465562"/>
                  </a:lnTo>
                  <a:lnTo>
                    <a:pt x="1105323" y="3448509"/>
                  </a:lnTo>
                  <a:lnTo>
                    <a:pt x="1063275" y="3430405"/>
                  </a:lnTo>
                  <a:lnTo>
                    <a:pt x="1021790" y="3411267"/>
                  </a:lnTo>
                  <a:lnTo>
                    <a:pt x="980883" y="3391112"/>
                  </a:lnTo>
                  <a:lnTo>
                    <a:pt x="940571" y="3369955"/>
                  </a:lnTo>
                  <a:lnTo>
                    <a:pt x="900871" y="3347814"/>
                  </a:lnTo>
                  <a:lnTo>
                    <a:pt x="861797" y="3324703"/>
                  </a:lnTo>
                  <a:lnTo>
                    <a:pt x="823368" y="3300640"/>
                  </a:lnTo>
                  <a:lnTo>
                    <a:pt x="785598" y="3275640"/>
                  </a:lnTo>
                  <a:lnTo>
                    <a:pt x="748504" y="3249721"/>
                  </a:lnTo>
                  <a:lnTo>
                    <a:pt x="712103" y="3222897"/>
                  </a:lnTo>
                  <a:lnTo>
                    <a:pt x="676411" y="3195186"/>
                  </a:lnTo>
                  <a:lnTo>
                    <a:pt x="641444" y="3166604"/>
                  </a:lnTo>
                  <a:lnTo>
                    <a:pt x="607217" y="3137167"/>
                  </a:lnTo>
                  <a:lnTo>
                    <a:pt x="573749" y="3106891"/>
                  </a:lnTo>
                  <a:lnTo>
                    <a:pt x="541054" y="3075792"/>
                  </a:lnTo>
                  <a:lnTo>
                    <a:pt x="509149" y="3043887"/>
                  </a:lnTo>
                  <a:lnTo>
                    <a:pt x="478050" y="3011192"/>
                  </a:lnTo>
                  <a:lnTo>
                    <a:pt x="447774" y="2977723"/>
                  </a:lnTo>
                  <a:lnTo>
                    <a:pt x="418337" y="2943497"/>
                  </a:lnTo>
                  <a:lnTo>
                    <a:pt x="389755" y="2908530"/>
                  </a:lnTo>
                  <a:lnTo>
                    <a:pt x="362044" y="2872838"/>
                  </a:lnTo>
                  <a:lnTo>
                    <a:pt x="335220" y="2836436"/>
                  </a:lnTo>
                  <a:lnTo>
                    <a:pt x="309301" y="2799343"/>
                  </a:lnTo>
                  <a:lnTo>
                    <a:pt x="284301" y="2761573"/>
                  </a:lnTo>
                  <a:lnTo>
                    <a:pt x="260238" y="2723144"/>
                  </a:lnTo>
                  <a:lnTo>
                    <a:pt x="237127" y="2684070"/>
                  </a:lnTo>
                  <a:lnTo>
                    <a:pt x="214985" y="2644370"/>
                  </a:lnTo>
                  <a:lnTo>
                    <a:pt x="193829" y="2604058"/>
                  </a:lnTo>
                  <a:lnTo>
                    <a:pt x="173674" y="2563151"/>
                  </a:lnTo>
                  <a:lnTo>
                    <a:pt x="154536" y="2521665"/>
                  </a:lnTo>
                  <a:lnTo>
                    <a:pt x="136432" y="2479618"/>
                  </a:lnTo>
                  <a:lnTo>
                    <a:pt x="119379" y="2437024"/>
                  </a:lnTo>
                  <a:lnTo>
                    <a:pt x="103391" y="2393900"/>
                  </a:lnTo>
                  <a:lnTo>
                    <a:pt x="88487" y="2350262"/>
                  </a:lnTo>
                  <a:lnTo>
                    <a:pt x="74681" y="2306128"/>
                  </a:lnTo>
                  <a:lnTo>
                    <a:pt x="61991" y="2261512"/>
                  </a:lnTo>
                  <a:lnTo>
                    <a:pt x="50432" y="2216431"/>
                  </a:lnTo>
                  <a:lnTo>
                    <a:pt x="40021" y="2170902"/>
                  </a:lnTo>
                  <a:lnTo>
                    <a:pt x="30773" y="2124940"/>
                  </a:lnTo>
                  <a:lnTo>
                    <a:pt x="22706" y="2078563"/>
                  </a:lnTo>
                  <a:lnTo>
                    <a:pt x="15836" y="2031786"/>
                  </a:lnTo>
                  <a:lnTo>
                    <a:pt x="10178" y="1984625"/>
                  </a:lnTo>
                  <a:lnTo>
                    <a:pt x="5749" y="1937096"/>
                  </a:lnTo>
                  <a:lnTo>
                    <a:pt x="2565" y="1889217"/>
                  </a:lnTo>
                  <a:lnTo>
                    <a:pt x="643" y="1841003"/>
                  </a:lnTo>
                  <a:lnTo>
                    <a:pt x="0" y="1792434"/>
                  </a:lnTo>
                  <a:lnTo>
                    <a:pt x="643" y="1743938"/>
                  </a:lnTo>
                  <a:lnTo>
                    <a:pt x="2565" y="1695724"/>
                  </a:lnTo>
                  <a:lnTo>
                    <a:pt x="5749" y="1647845"/>
                  </a:lnTo>
                  <a:lnTo>
                    <a:pt x="10178" y="1600317"/>
                  </a:lnTo>
                  <a:lnTo>
                    <a:pt x="15836" y="1553156"/>
                  </a:lnTo>
                  <a:lnTo>
                    <a:pt x="22706" y="1506379"/>
                  </a:lnTo>
                  <a:lnTo>
                    <a:pt x="30773" y="1460001"/>
                  </a:lnTo>
                  <a:lnTo>
                    <a:pt x="40021" y="1414040"/>
                  </a:lnTo>
                  <a:lnTo>
                    <a:pt x="50432" y="1368510"/>
                  </a:lnTo>
                  <a:lnTo>
                    <a:pt x="61991" y="1323430"/>
                  </a:lnTo>
                  <a:lnTo>
                    <a:pt x="74681" y="1278814"/>
                  </a:lnTo>
                  <a:lnTo>
                    <a:pt x="88487" y="1234679"/>
                  </a:lnTo>
                  <a:lnTo>
                    <a:pt x="103391" y="1191042"/>
                  </a:lnTo>
                  <a:lnTo>
                    <a:pt x="119379" y="1147918"/>
                  </a:lnTo>
                  <a:lnTo>
                    <a:pt x="136432" y="1105324"/>
                  </a:lnTo>
                  <a:lnTo>
                    <a:pt x="154536" y="1063276"/>
                  </a:lnTo>
                  <a:lnTo>
                    <a:pt x="173674" y="1021791"/>
                  </a:lnTo>
                  <a:lnTo>
                    <a:pt x="193829" y="980884"/>
                  </a:lnTo>
                  <a:lnTo>
                    <a:pt x="214985" y="940572"/>
                  </a:lnTo>
                  <a:lnTo>
                    <a:pt x="237127" y="900871"/>
                  </a:lnTo>
                  <a:lnTo>
                    <a:pt x="260238" y="861798"/>
                  </a:lnTo>
                  <a:lnTo>
                    <a:pt x="284301" y="823368"/>
                  </a:lnTo>
                  <a:lnTo>
                    <a:pt x="309301" y="785598"/>
                  </a:lnTo>
                  <a:lnTo>
                    <a:pt x="335220" y="748505"/>
                  </a:lnTo>
                  <a:lnTo>
                    <a:pt x="362044" y="712104"/>
                  </a:lnTo>
                  <a:lnTo>
                    <a:pt x="389755" y="676412"/>
                  </a:lnTo>
                  <a:lnTo>
                    <a:pt x="418337" y="641444"/>
                  </a:lnTo>
                  <a:lnTo>
                    <a:pt x="447774" y="607218"/>
                  </a:lnTo>
                  <a:lnTo>
                    <a:pt x="478050" y="573749"/>
                  </a:lnTo>
                  <a:lnTo>
                    <a:pt x="509149" y="541054"/>
                  </a:lnTo>
                  <a:lnTo>
                    <a:pt x="541054" y="509150"/>
                  </a:lnTo>
                  <a:lnTo>
                    <a:pt x="573749" y="478051"/>
                  </a:lnTo>
                  <a:lnTo>
                    <a:pt x="607217" y="447775"/>
                  </a:lnTo>
                  <a:lnTo>
                    <a:pt x="641444" y="418337"/>
                  </a:lnTo>
                  <a:lnTo>
                    <a:pt x="676411" y="389755"/>
                  </a:lnTo>
                  <a:lnTo>
                    <a:pt x="712103" y="362044"/>
                  </a:lnTo>
                  <a:lnTo>
                    <a:pt x="748504" y="335221"/>
                  </a:lnTo>
                  <a:lnTo>
                    <a:pt x="785598" y="309301"/>
                  </a:lnTo>
                  <a:lnTo>
                    <a:pt x="823368" y="284301"/>
                  </a:lnTo>
                  <a:lnTo>
                    <a:pt x="861797" y="260238"/>
                  </a:lnTo>
                  <a:lnTo>
                    <a:pt x="900871" y="237128"/>
                  </a:lnTo>
                  <a:lnTo>
                    <a:pt x="940571" y="214986"/>
                  </a:lnTo>
                  <a:lnTo>
                    <a:pt x="980883" y="193829"/>
                  </a:lnTo>
                  <a:lnTo>
                    <a:pt x="1021790" y="173674"/>
                  </a:lnTo>
                  <a:lnTo>
                    <a:pt x="1063275" y="154536"/>
                  </a:lnTo>
                  <a:lnTo>
                    <a:pt x="1105323" y="136433"/>
                  </a:lnTo>
                  <a:lnTo>
                    <a:pt x="1147917" y="119379"/>
                  </a:lnTo>
                  <a:lnTo>
                    <a:pt x="1191041" y="103392"/>
                  </a:lnTo>
                  <a:lnTo>
                    <a:pt x="1234678" y="88487"/>
                  </a:lnTo>
                  <a:lnTo>
                    <a:pt x="1278813" y="74682"/>
                  </a:lnTo>
                  <a:lnTo>
                    <a:pt x="1323429" y="61991"/>
                  </a:lnTo>
                  <a:lnTo>
                    <a:pt x="1368509" y="50432"/>
                  </a:lnTo>
                  <a:lnTo>
                    <a:pt x="1414039" y="40021"/>
                  </a:lnTo>
                  <a:lnTo>
                    <a:pt x="1460000" y="30774"/>
                  </a:lnTo>
                  <a:lnTo>
                    <a:pt x="1506378" y="22707"/>
                  </a:lnTo>
                  <a:lnTo>
                    <a:pt x="1553155" y="15836"/>
                  </a:lnTo>
                  <a:lnTo>
                    <a:pt x="1600316" y="10178"/>
                  </a:lnTo>
                  <a:lnTo>
                    <a:pt x="1647844" y="5749"/>
                  </a:lnTo>
                  <a:lnTo>
                    <a:pt x="1695723" y="2566"/>
                  </a:lnTo>
                  <a:lnTo>
                    <a:pt x="1743937" y="644"/>
                  </a:lnTo>
                  <a:lnTo>
                    <a:pt x="1841002" y="644"/>
                  </a:lnTo>
                  <a:lnTo>
                    <a:pt x="1889216" y="2566"/>
                  </a:lnTo>
                  <a:lnTo>
                    <a:pt x="1937095" y="5749"/>
                  </a:lnTo>
                  <a:lnTo>
                    <a:pt x="1984624" y="10178"/>
                  </a:lnTo>
                  <a:lnTo>
                    <a:pt x="2031784" y="15836"/>
                  </a:lnTo>
                  <a:lnTo>
                    <a:pt x="2078562" y="22707"/>
                  </a:lnTo>
                  <a:lnTo>
                    <a:pt x="2124939" y="30774"/>
                  </a:lnTo>
                  <a:lnTo>
                    <a:pt x="2170901" y="40021"/>
                  </a:lnTo>
                  <a:lnTo>
                    <a:pt x="2216430" y="50432"/>
                  </a:lnTo>
                  <a:lnTo>
                    <a:pt x="2261511" y="61991"/>
                  </a:lnTo>
                  <a:lnTo>
                    <a:pt x="2306127" y="74682"/>
                  </a:lnTo>
                  <a:lnTo>
                    <a:pt x="2350261" y="88487"/>
                  </a:lnTo>
                  <a:lnTo>
                    <a:pt x="2393899" y="103392"/>
                  </a:lnTo>
                  <a:lnTo>
                    <a:pt x="2437023" y="119379"/>
                  </a:lnTo>
                  <a:lnTo>
                    <a:pt x="2479616" y="136433"/>
                  </a:lnTo>
                  <a:lnTo>
                    <a:pt x="2521664" y="154536"/>
                  </a:lnTo>
                  <a:lnTo>
                    <a:pt x="2563150" y="173674"/>
                  </a:lnTo>
                  <a:lnTo>
                    <a:pt x="2604057" y="193829"/>
                  </a:lnTo>
                  <a:lnTo>
                    <a:pt x="2644368" y="214986"/>
                  </a:lnTo>
                  <a:lnTo>
                    <a:pt x="2684069" y="237128"/>
                  </a:lnTo>
                  <a:lnTo>
                    <a:pt x="2723142" y="260238"/>
                  </a:lnTo>
                  <a:lnTo>
                    <a:pt x="2761572" y="284301"/>
                  </a:lnTo>
                  <a:lnTo>
                    <a:pt x="2799342" y="309301"/>
                  </a:lnTo>
                  <a:lnTo>
                    <a:pt x="2836435" y="335221"/>
                  </a:lnTo>
                  <a:lnTo>
                    <a:pt x="2872836" y="362044"/>
                  </a:lnTo>
                  <a:lnTo>
                    <a:pt x="2908529" y="389755"/>
                  </a:lnTo>
                  <a:lnTo>
                    <a:pt x="2943496" y="418337"/>
                  </a:lnTo>
                  <a:lnTo>
                    <a:pt x="2977722" y="447775"/>
                  </a:lnTo>
                  <a:lnTo>
                    <a:pt x="3011191" y="478051"/>
                  </a:lnTo>
                  <a:lnTo>
                    <a:pt x="3043886" y="509150"/>
                  </a:lnTo>
                  <a:lnTo>
                    <a:pt x="3075791" y="541054"/>
                  </a:lnTo>
                  <a:lnTo>
                    <a:pt x="3106889" y="573749"/>
                  </a:lnTo>
                  <a:lnTo>
                    <a:pt x="3137166" y="607218"/>
                  </a:lnTo>
                  <a:lnTo>
                    <a:pt x="3166603" y="641444"/>
                  </a:lnTo>
                  <a:lnTo>
                    <a:pt x="3195185" y="676412"/>
                  </a:lnTo>
                  <a:lnTo>
                    <a:pt x="3222896" y="712104"/>
                  </a:lnTo>
                  <a:lnTo>
                    <a:pt x="3249720" y="748505"/>
                  </a:lnTo>
                  <a:lnTo>
                    <a:pt x="3275639" y="785598"/>
                  </a:lnTo>
                  <a:lnTo>
                    <a:pt x="3300639" y="823368"/>
                  </a:lnTo>
                  <a:lnTo>
                    <a:pt x="3324702" y="861798"/>
                  </a:lnTo>
                  <a:lnTo>
                    <a:pt x="3347813" y="900871"/>
                  </a:lnTo>
                  <a:lnTo>
                    <a:pt x="3369954" y="940572"/>
                  </a:lnTo>
                  <a:lnTo>
                    <a:pt x="3391111" y="980884"/>
                  </a:lnTo>
                  <a:lnTo>
                    <a:pt x="3411266" y="1021791"/>
                  </a:lnTo>
                  <a:lnTo>
                    <a:pt x="3430404" y="1063276"/>
                  </a:lnTo>
                  <a:lnTo>
                    <a:pt x="3448508" y="1105324"/>
                  </a:lnTo>
                  <a:lnTo>
                    <a:pt x="3465561" y="1147918"/>
                  </a:lnTo>
                  <a:lnTo>
                    <a:pt x="3481548" y="1191042"/>
                  </a:lnTo>
                  <a:lnTo>
                    <a:pt x="3496453" y="1234679"/>
                  </a:lnTo>
                  <a:lnTo>
                    <a:pt x="3510259" y="1278814"/>
                  </a:lnTo>
                  <a:lnTo>
                    <a:pt x="3522949" y="1323430"/>
                  </a:lnTo>
                  <a:lnTo>
                    <a:pt x="3534508" y="1368510"/>
                  </a:lnTo>
                  <a:lnTo>
                    <a:pt x="3544919" y="1414040"/>
                  </a:lnTo>
                  <a:lnTo>
                    <a:pt x="3554167" y="1460001"/>
                  </a:lnTo>
                  <a:lnTo>
                    <a:pt x="3562234" y="1506379"/>
                  </a:lnTo>
                  <a:lnTo>
                    <a:pt x="3569104" y="1553156"/>
                  </a:lnTo>
                  <a:lnTo>
                    <a:pt x="3574762" y="1600317"/>
                  </a:lnTo>
                  <a:lnTo>
                    <a:pt x="3579191" y="1647845"/>
                  </a:lnTo>
                  <a:lnTo>
                    <a:pt x="3582374" y="1695724"/>
                  </a:lnTo>
                  <a:lnTo>
                    <a:pt x="3584297" y="1743938"/>
                  </a:lnTo>
                  <a:lnTo>
                    <a:pt x="3584940" y="1792471"/>
                  </a:lnTo>
                  <a:lnTo>
                    <a:pt x="3584297" y="1841003"/>
                  </a:lnTo>
                  <a:lnTo>
                    <a:pt x="3582374" y="1889217"/>
                  </a:lnTo>
                  <a:lnTo>
                    <a:pt x="3579191" y="1937096"/>
                  </a:lnTo>
                  <a:lnTo>
                    <a:pt x="3574762" y="1984625"/>
                  </a:lnTo>
                  <a:lnTo>
                    <a:pt x="3569104" y="2031786"/>
                  </a:lnTo>
                  <a:lnTo>
                    <a:pt x="3562234" y="2078563"/>
                  </a:lnTo>
                  <a:lnTo>
                    <a:pt x="3554167" y="2124940"/>
                  </a:lnTo>
                  <a:lnTo>
                    <a:pt x="3544919" y="2170902"/>
                  </a:lnTo>
                  <a:lnTo>
                    <a:pt x="3534508" y="2216431"/>
                  </a:lnTo>
                  <a:lnTo>
                    <a:pt x="3522949" y="2261512"/>
                  </a:lnTo>
                  <a:lnTo>
                    <a:pt x="3510259" y="2306128"/>
                  </a:lnTo>
                  <a:lnTo>
                    <a:pt x="3496453" y="2350262"/>
                  </a:lnTo>
                  <a:lnTo>
                    <a:pt x="3481548" y="2393900"/>
                  </a:lnTo>
                  <a:lnTo>
                    <a:pt x="3465561" y="2437024"/>
                  </a:lnTo>
                  <a:lnTo>
                    <a:pt x="3448508" y="2479618"/>
                  </a:lnTo>
                  <a:lnTo>
                    <a:pt x="3430404" y="2521665"/>
                  </a:lnTo>
                  <a:lnTo>
                    <a:pt x="3411266" y="2563151"/>
                  </a:lnTo>
                  <a:lnTo>
                    <a:pt x="3391111" y="2604058"/>
                  </a:lnTo>
                  <a:lnTo>
                    <a:pt x="3369954" y="2644370"/>
                  </a:lnTo>
                  <a:lnTo>
                    <a:pt x="3347813" y="2684070"/>
                  </a:lnTo>
                  <a:lnTo>
                    <a:pt x="3324702" y="2723144"/>
                  </a:lnTo>
                  <a:lnTo>
                    <a:pt x="3300639" y="2761573"/>
                  </a:lnTo>
                  <a:lnTo>
                    <a:pt x="3275639" y="2799343"/>
                  </a:lnTo>
                  <a:lnTo>
                    <a:pt x="3249720" y="2836436"/>
                  </a:lnTo>
                  <a:lnTo>
                    <a:pt x="3222896" y="2872838"/>
                  </a:lnTo>
                  <a:lnTo>
                    <a:pt x="3195185" y="2908530"/>
                  </a:lnTo>
                  <a:lnTo>
                    <a:pt x="3166603" y="2943497"/>
                  </a:lnTo>
                  <a:lnTo>
                    <a:pt x="3137166" y="2977723"/>
                  </a:lnTo>
                  <a:lnTo>
                    <a:pt x="3106889" y="3011192"/>
                  </a:lnTo>
                  <a:lnTo>
                    <a:pt x="3075791" y="3043887"/>
                  </a:lnTo>
                  <a:lnTo>
                    <a:pt x="3043886" y="3075792"/>
                  </a:lnTo>
                  <a:lnTo>
                    <a:pt x="3011191" y="3106891"/>
                  </a:lnTo>
                  <a:lnTo>
                    <a:pt x="2977722" y="3137167"/>
                  </a:lnTo>
                  <a:lnTo>
                    <a:pt x="2943496" y="3166604"/>
                  </a:lnTo>
                  <a:lnTo>
                    <a:pt x="2908529" y="3195186"/>
                  </a:lnTo>
                  <a:lnTo>
                    <a:pt x="2872836" y="3222897"/>
                  </a:lnTo>
                  <a:lnTo>
                    <a:pt x="2836435" y="3249721"/>
                  </a:lnTo>
                  <a:lnTo>
                    <a:pt x="2799342" y="3275640"/>
                  </a:lnTo>
                  <a:lnTo>
                    <a:pt x="2761572" y="3300640"/>
                  </a:lnTo>
                  <a:lnTo>
                    <a:pt x="2723142" y="3324703"/>
                  </a:lnTo>
                  <a:lnTo>
                    <a:pt x="2684069" y="3347814"/>
                  </a:lnTo>
                  <a:lnTo>
                    <a:pt x="2644368" y="3369955"/>
                  </a:lnTo>
                  <a:lnTo>
                    <a:pt x="2604057" y="3391112"/>
                  </a:lnTo>
                  <a:lnTo>
                    <a:pt x="2563150" y="3411267"/>
                  </a:lnTo>
                  <a:lnTo>
                    <a:pt x="2521664" y="3430405"/>
                  </a:lnTo>
                  <a:lnTo>
                    <a:pt x="2479616" y="3448509"/>
                  </a:lnTo>
                  <a:lnTo>
                    <a:pt x="2437023" y="3465562"/>
                  </a:lnTo>
                  <a:lnTo>
                    <a:pt x="2393899" y="3481550"/>
                  </a:lnTo>
                  <a:lnTo>
                    <a:pt x="2350261" y="3496454"/>
                  </a:lnTo>
                  <a:lnTo>
                    <a:pt x="2306127" y="3510260"/>
                  </a:lnTo>
                  <a:lnTo>
                    <a:pt x="2261511" y="3522950"/>
                  </a:lnTo>
                  <a:lnTo>
                    <a:pt x="2216430" y="3534509"/>
                  </a:lnTo>
                  <a:lnTo>
                    <a:pt x="2170901" y="3544920"/>
                  </a:lnTo>
                  <a:lnTo>
                    <a:pt x="2124939" y="3554168"/>
                  </a:lnTo>
                  <a:lnTo>
                    <a:pt x="2078562" y="3562235"/>
                  </a:lnTo>
                  <a:lnTo>
                    <a:pt x="2031784" y="3569105"/>
                  </a:lnTo>
                  <a:lnTo>
                    <a:pt x="1984624" y="3574763"/>
                  </a:lnTo>
                  <a:lnTo>
                    <a:pt x="1937095" y="3579192"/>
                  </a:lnTo>
                  <a:lnTo>
                    <a:pt x="1889216" y="3582376"/>
                  </a:lnTo>
                  <a:lnTo>
                    <a:pt x="1841002" y="3584298"/>
                  </a:lnTo>
                  <a:lnTo>
                    <a:pt x="1792489" y="35849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30998" y="5426631"/>
              <a:ext cx="3086097" cy="30860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75428" y="5967673"/>
              <a:ext cx="1199515" cy="575310"/>
            </a:xfrm>
            <a:custGeom>
              <a:avLst/>
              <a:gdLst/>
              <a:ahLst/>
              <a:cxnLst/>
              <a:rect l="l" t="t" r="r" b="b"/>
              <a:pathLst>
                <a:path w="1199515" h="575309">
                  <a:moveTo>
                    <a:pt x="232881" y="501650"/>
                  </a:moveTo>
                  <a:lnTo>
                    <a:pt x="219056" y="501650"/>
                  </a:lnTo>
                  <a:lnTo>
                    <a:pt x="212142" y="500380"/>
                  </a:lnTo>
                  <a:lnTo>
                    <a:pt x="205226" y="500380"/>
                  </a:lnTo>
                  <a:lnTo>
                    <a:pt x="156749" y="496570"/>
                  </a:lnTo>
                  <a:lnTo>
                    <a:pt x="108748" y="490220"/>
                  </a:lnTo>
                  <a:lnTo>
                    <a:pt x="61391" y="478790"/>
                  </a:lnTo>
                  <a:lnTo>
                    <a:pt x="14845" y="464820"/>
                  </a:lnTo>
                  <a:lnTo>
                    <a:pt x="0" y="444500"/>
                  </a:lnTo>
                  <a:lnTo>
                    <a:pt x="0" y="429260"/>
                  </a:lnTo>
                  <a:lnTo>
                    <a:pt x="6143" y="375920"/>
                  </a:lnTo>
                  <a:lnTo>
                    <a:pt x="23781" y="326390"/>
                  </a:lnTo>
                  <a:lnTo>
                    <a:pt x="51726" y="281940"/>
                  </a:lnTo>
                  <a:lnTo>
                    <a:pt x="88789" y="246380"/>
                  </a:lnTo>
                  <a:lnTo>
                    <a:pt x="133783" y="218440"/>
                  </a:lnTo>
                  <a:lnTo>
                    <a:pt x="119766" y="199390"/>
                  </a:lnTo>
                  <a:lnTo>
                    <a:pt x="109525" y="177800"/>
                  </a:lnTo>
                  <a:lnTo>
                    <a:pt x="103245" y="154940"/>
                  </a:lnTo>
                  <a:lnTo>
                    <a:pt x="101110" y="130810"/>
                  </a:lnTo>
                  <a:lnTo>
                    <a:pt x="103640" y="105410"/>
                  </a:lnTo>
                  <a:lnTo>
                    <a:pt x="123171" y="58420"/>
                  </a:lnTo>
                  <a:lnTo>
                    <a:pt x="159803" y="21590"/>
                  </a:lnTo>
                  <a:lnTo>
                    <a:pt x="206956" y="1270"/>
                  </a:lnTo>
                  <a:lnTo>
                    <a:pt x="232858" y="0"/>
                  </a:lnTo>
                  <a:lnTo>
                    <a:pt x="258760" y="1270"/>
                  </a:lnTo>
                  <a:lnTo>
                    <a:pt x="283303" y="8890"/>
                  </a:lnTo>
                  <a:lnTo>
                    <a:pt x="305913" y="21590"/>
                  </a:lnTo>
                  <a:lnTo>
                    <a:pt x="326019" y="38100"/>
                  </a:lnTo>
                  <a:lnTo>
                    <a:pt x="330150" y="43180"/>
                  </a:lnTo>
                  <a:lnTo>
                    <a:pt x="232852" y="43180"/>
                  </a:lnTo>
                  <a:lnTo>
                    <a:pt x="198696" y="50800"/>
                  </a:lnTo>
                  <a:lnTo>
                    <a:pt x="170771" y="68580"/>
                  </a:lnTo>
                  <a:lnTo>
                    <a:pt x="151927" y="96520"/>
                  </a:lnTo>
                  <a:lnTo>
                    <a:pt x="145013" y="130810"/>
                  </a:lnTo>
                  <a:lnTo>
                    <a:pt x="151926" y="165100"/>
                  </a:lnTo>
                  <a:lnTo>
                    <a:pt x="170769" y="193040"/>
                  </a:lnTo>
                  <a:lnTo>
                    <a:pt x="198693" y="212090"/>
                  </a:lnTo>
                  <a:lnTo>
                    <a:pt x="232852" y="218440"/>
                  </a:lnTo>
                  <a:lnTo>
                    <a:pt x="331933" y="218440"/>
                  </a:lnTo>
                  <a:lnTo>
                    <a:pt x="366772" y="238760"/>
                  </a:lnTo>
                  <a:lnTo>
                    <a:pt x="379042" y="248920"/>
                  </a:lnTo>
                  <a:lnTo>
                    <a:pt x="173015" y="248920"/>
                  </a:lnTo>
                  <a:lnTo>
                    <a:pt x="172165" y="250190"/>
                  </a:lnTo>
                  <a:lnTo>
                    <a:pt x="171281" y="250190"/>
                  </a:lnTo>
                  <a:lnTo>
                    <a:pt x="128845" y="270510"/>
                  </a:lnTo>
                  <a:lnTo>
                    <a:pt x="93639" y="300990"/>
                  </a:lnTo>
                  <a:lnTo>
                    <a:pt x="66913" y="337820"/>
                  </a:lnTo>
                  <a:lnTo>
                    <a:pt x="49919" y="381000"/>
                  </a:lnTo>
                  <a:lnTo>
                    <a:pt x="43908" y="427990"/>
                  </a:lnTo>
                  <a:lnTo>
                    <a:pt x="83907" y="439420"/>
                  </a:lnTo>
                  <a:lnTo>
                    <a:pt x="124506" y="448310"/>
                  </a:lnTo>
                  <a:lnTo>
                    <a:pt x="165586" y="453390"/>
                  </a:lnTo>
                  <a:lnTo>
                    <a:pt x="207029" y="457200"/>
                  </a:lnTo>
                  <a:lnTo>
                    <a:pt x="416400" y="457200"/>
                  </a:lnTo>
                  <a:lnTo>
                    <a:pt x="412393" y="487680"/>
                  </a:lnTo>
                  <a:lnTo>
                    <a:pt x="367115" y="487680"/>
                  </a:lnTo>
                  <a:lnTo>
                    <a:pt x="333842" y="494030"/>
                  </a:lnTo>
                  <a:lnTo>
                    <a:pt x="300340" y="497840"/>
                  </a:lnTo>
                  <a:lnTo>
                    <a:pt x="266668" y="500380"/>
                  </a:lnTo>
                  <a:lnTo>
                    <a:pt x="232881" y="501650"/>
                  </a:lnTo>
                  <a:close/>
                </a:path>
                <a:path w="1199515" h="575309">
                  <a:moveTo>
                    <a:pt x="805234" y="330200"/>
                  </a:moveTo>
                  <a:lnTo>
                    <a:pt x="755384" y="330200"/>
                  </a:lnTo>
                  <a:lnTo>
                    <a:pt x="764556" y="312420"/>
                  </a:lnTo>
                  <a:lnTo>
                    <a:pt x="787166" y="279400"/>
                  </a:lnTo>
                  <a:lnTo>
                    <a:pt x="815503" y="251460"/>
                  </a:lnTo>
                  <a:lnTo>
                    <a:pt x="848960" y="227330"/>
                  </a:lnTo>
                  <a:lnTo>
                    <a:pt x="867080" y="218440"/>
                  </a:lnTo>
                  <a:lnTo>
                    <a:pt x="853056" y="199390"/>
                  </a:lnTo>
                  <a:lnTo>
                    <a:pt x="842809" y="177800"/>
                  </a:lnTo>
                  <a:lnTo>
                    <a:pt x="836525" y="154940"/>
                  </a:lnTo>
                  <a:lnTo>
                    <a:pt x="834390" y="130810"/>
                  </a:lnTo>
                  <a:lnTo>
                    <a:pt x="836920" y="105410"/>
                  </a:lnTo>
                  <a:lnTo>
                    <a:pt x="856450" y="58420"/>
                  </a:lnTo>
                  <a:lnTo>
                    <a:pt x="893082" y="21590"/>
                  </a:lnTo>
                  <a:lnTo>
                    <a:pt x="940233" y="1270"/>
                  </a:lnTo>
                  <a:lnTo>
                    <a:pt x="966138" y="0"/>
                  </a:lnTo>
                  <a:lnTo>
                    <a:pt x="992040" y="1270"/>
                  </a:lnTo>
                  <a:lnTo>
                    <a:pt x="1016583" y="8890"/>
                  </a:lnTo>
                  <a:lnTo>
                    <a:pt x="1039193" y="21590"/>
                  </a:lnTo>
                  <a:lnTo>
                    <a:pt x="1059298" y="38100"/>
                  </a:lnTo>
                  <a:lnTo>
                    <a:pt x="1063430" y="43180"/>
                  </a:lnTo>
                  <a:lnTo>
                    <a:pt x="966143" y="43180"/>
                  </a:lnTo>
                  <a:lnTo>
                    <a:pt x="931987" y="50800"/>
                  </a:lnTo>
                  <a:lnTo>
                    <a:pt x="904062" y="68580"/>
                  </a:lnTo>
                  <a:lnTo>
                    <a:pt x="885218" y="96520"/>
                  </a:lnTo>
                  <a:lnTo>
                    <a:pt x="878304" y="130810"/>
                  </a:lnTo>
                  <a:lnTo>
                    <a:pt x="885217" y="165100"/>
                  </a:lnTo>
                  <a:lnTo>
                    <a:pt x="904060" y="193040"/>
                  </a:lnTo>
                  <a:lnTo>
                    <a:pt x="931984" y="212090"/>
                  </a:lnTo>
                  <a:lnTo>
                    <a:pt x="966143" y="218440"/>
                  </a:lnTo>
                  <a:lnTo>
                    <a:pt x="1065212" y="218440"/>
                  </a:lnTo>
                  <a:lnTo>
                    <a:pt x="1081743" y="226060"/>
                  </a:lnTo>
                  <a:lnTo>
                    <a:pt x="1089755" y="231140"/>
                  </a:lnTo>
                  <a:lnTo>
                    <a:pt x="1097589" y="236220"/>
                  </a:lnTo>
                  <a:lnTo>
                    <a:pt x="1112446" y="247650"/>
                  </a:lnTo>
                  <a:lnTo>
                    <a:pt x="1113836" y="248920"/>
                  </a:lnTo>
                  <a:lnTo>
                    <a:pt x="906306" y="248920"/>
                  </a:lnTo>
                  <a:lnTo>
                    <a:pt x="905456" y="250190"/>
                  </a:lnTo>
                  <a:lnTo>
                    <a:pt x="904572" y="250190"/>
                  </a:lnTo>
                  <a:lnTo>
                    <a:pt x="884546" y="257810"/>
                  </a:lnTo>
                  <a:lnTo>
                    <a:pt x="847852" y="281940"/>
                  </a:lnTo>
                  <a:lnTo>
                    <a:pt x="817928" y="311150"/>
                  </a:lnTo>
                  <a:lnTo>
                    <a:pt x="805952" y="328930"/>
                  </a:lnTo>
                  <a:lnTo>
                    <a:pt x="805234" y="330200"/>
                  </a:lnTo>
                  <a:close/>
                </a:path>
                <a:path w="1199515" h="575309">
                  <a:moveTo>
                    <a:pt x="331933" y="218440"/>
                  </a:moveTo>
                  <a:lnTo>
                    <a:pt x="232852" y="218440"/>
                  </a:lnTo>
                  <a:lnTo>
                    <a:pt x="267011" y="212090"/>
                  </a:lnTo>
                  <a:lnTo>
                    <a:pt x="294936" y="193040"/>
                  </a:lnTo>
                  <a:lnTo>
                    <a:pt x="313778" y="165100"/>
                  </a:lnTo>
                  <a:lnTo>
                    <a:pt x="320692" y="130810"/>
                  </a:lnTo>
                  <a:lnTo>
                    <a:pt x="313778" y="96520"/>
                  </a:lnTo>
                  <a:lnTo>
                    <a:pt x="294934" y="68580"/>
                  </a:lnTo>
                  <a:lnTo>
                    <a:pt x="267009" y="50800"/>
                  </a:lnTo>
                  <a:lnTo>
                    <a:pt x="232852" y="43180"/>
                  </a:lnTo>
                  <a:lnTo>
                    <a:pt x="330150" y="43180"/>
                  </a:lnTo>
                  <a:lnTo>
                    <a:pt x="342545" y="58420"/>
                  </a:lnTo>
                  <a:lnTo>
                    <a:pt x="354643" y="81280"/>
                  </a:lnTo>
                  <a:lnTo>
                    <a:pt x="362076" y="105410"/>
                  </a:lnTo>
                  <a:lnTo>
                    <a:pt x="364606" y="130810"/>
                  </a:lnTo>
                  <a:lnTo>
                    <a:pt x="362472" y="154940"/>
                  </a:lnTo>
                  <a:lnTo>
                    <a:pt x="356191" y="177800"/>
                  </a:lnTo>
                  <a:lnTo>
                    <a:pt x="345950" y="199390"/>
                  </a:lnTo>
                  <a:lnTo>
                    <a:pt x="331933" y="218440"/>
                  </a:lnTo>
                  <a:close/>
                </a:path>
                <a:path w="1199515" h="575309">
                  <a:moveTo>
                    <a:pt x="1065212" y="218440"/>
                  </a:moveTo>
                  <a:lnTo>
                    <a:pt x="966143" y="218440"/>
                  </a:lnTo>
                  <a:lnTo>
                    <a:pt x="1000303" y="212090"/>
                  </a:lnTo>
                  <a:lnTo>
                    <a:pt x="1028227" y="193040"/>
                  </a:lnTo>
                  <a:lnTo>
                    <a:pt x="1047069" y="165100"/>
                  </a:lnTo>
                  <a:lnTo>
                    <a:pt x="1053983" y="130810"/>
                  </a:lnTo>
                  <a:lnTo>
                    <a:pt x="1047069" y="96520"/>
                  </a:lnTo>
                  <a:lnTo>
                    <a:pt x="1028225" y="68580"/>
                  </a:lnTo>
                  <a:lnTo>
                    <a:pt x="1000300" y="50800"/>
                  </a:lnTo>
                  <a:lnTo>
                    <a:pt x="966143" y="43180"/>
                  </a:lnTo>
                  <a:lnTo>
                    <a:pt x="1063430" y="43180"/>
                  </a:lnTo>
                  <a:lnTo>
                    <a:pt x="1075825" y="58420"/>
                  </a:lnTo>
                  <a:lnTo>
                    <a:pt x="1087923" y="81280"/>
                  </a:lnTo>
                  <a:lnTo>
                    <a:pt x="1095355" y="105410"/>
                  </a:lnTo>
                  <a:lnTo>
                    <a:pt x="1097886" y="130810"/>
                  </a:lnTo>
                  <a:lnTo>
                    <a:pt x="1095752" y="154940"/>
                  </a:lnTo>
                  <a:lnTo>
                    <a:pt x="1089473" y="177800"/>
                  </a:lnTo>
                  <a:lnTo>
                    <a:pt x="1079232" y="199390"/>
                  </a:lnTo>
                  <a:lnTo>
                    <a:pt x="1065212" y="218440"/>
                  </a:lnTo>
                  <a:close/>
                </a:path>
                <a:path w="1199515" h="575309">
                  <a:moveTo>
                    <a:pt x="525448" y="330200"/>
                  </a:moveTo>
                  <a:lnTo>
                    <a:pt x="443617" y="330200"/>
                  </a:lnTo>
                  <a:lnTo>
                    <a:pt x="456616" y="318770"/>
                  </a:lnTo>
                  <a:lnTo>
                    <a:pt x="470443" y="308610"/>
                  </a:lnTo>
                  <a:lnTo>
                    <a:pt x="485057" y="299720"/>
                  </a:lnTo>
                  <a:lnTo>
                    <a:pt x="500420" y="292100"/>
                  </a:lnTo>
                  <a:lnTo>
                    <a:pt x="486403" y="273050"/>
                  </a:lnTo>
                  <a:lnTo>
                    <a:pt x="476162" y="251460"/>
                  </a:lnTo>
                  <a:lnTo>
                    <a:pt x="469882" y="228600"/>
                  </a:lnTo>
                  <a:lnTo>
                    <a:pt x="467747" y="204470"/>
                  </a:lnTo>
                  <a:lnTo>
                    <a:pt x="470277" y="179070"/>
                  </a:lnTo>
                  <a:lnTo>
                    <a:pt x="489808" y="132080"/>
                  </a:lnTo>
                  <a:lnTo>
                    <a:pt x="526439" y="95250"/>
                  </a:lnTo>
                  <a:lnTo>
                    <a:pt x="573590" y="76200"/>
                  </a:lnTo>
                  <a:lnTo>
                    <a:pt x="599495" y="73660"/>
                  </a:lnTo>
                  <a:lnTo>
                    <a:pt x="625397" y="76200"/>
                  </a:lnTo>
                  <a:lnTo>
                    <a:pt x="649940" y="83820"/>
                  </a:lnTo>
                  <a:lnTo>
                    <a:pt x="672550" y="95250"/>
                  </a:lnTo>
                  <a:lnTo>
                    <a:pt x="692656" y="111760"/>
                  </a:lnTo>
                  <a:lnTo>
                    <a:pt x="696787" y="116840"/>
                  </a:lnTo>
                  <a:lnTo>
                    <a:pt x="599501" y="116840"/>
                  </a:lnTo>
                  <a:lnTo>
                    <a:pt x="565342" y="124460"/>
                  </a:lnTo>
                  <a:lnTo>
                    <a:pt x="537417" y="143510"/>
                  </a:lnTo>
                  <a:lnTo>
                    <a:pt x="518575" y="171450"/>
                  </a:lnTo>
                  <a:lnTo>
                    <a:pt x="511661" y="204470"/>
                  </a:lnTo>
                  <a:lnTo>
                    <a:pt x="518575" y="238760"/>
                  </a:lnTo>
                  <a:lnTo>
                    <a:pt x="537417" y="266700"/>
                  </a:lnTo>
                  <a:lnTo>
                    <a:pt x="565342" y="285750"/>
                  </a:lnTo>
                  <a:lnTo>
                    <a:pt x="599501" y="293370"/>
                  </a:lnTo>
                  <a:lnTo>
                    <a:pt x="701352" y="293370"/>
                  </a:lnTo>
                  <a:lnTo>
                    <a:pt x="706917" y="295910"/>
                  </a:lnTo>
                  <a:lnTo>
                    <a:pt x="715100" y="300990"/>
                  </a:lnTo>
                  <a:lnTo>
                    <a:pt x="723113" y="304800"/>
                  </a:lnTo>
                  <a:lnTo>
                    <a:pt x="730946" y="309880"/>
                  </a:lnTo>
                  <a:lnTo>
                    <a:pt x="737306" y="314960"/>
                  </a:lnTo>
                  <a:lnTo>
                    <a:pt x="743501" y="320040"/>
                  </a:lnTo>
                  <a:lnTo>
                    <a:pt x="746515" y="322580"/>
                  </a:lnTo>
                  <a:lnTo>
                    <a:pt x="540485" y="322580"/>
                  </a:lnTo>
                  <a:lnTo>
                    <a:pt x="539664" y="323850"/>
                  </a:lnTo>
                  <a:lnTo>
                    <a:pt x="537930" y="323850"/>
                  </a:lnTo>
                  <a:lnTo>
                    <a:pt x="525448" y="330200"/>
                  </a:lnTo>
                  <a:close/>
                </a:path>
                <a:path w="1199515" h="575309">
                  <a:moveTo>
                    <a:pt x="701352" y="293370"/>
                  </a:moveTo>
                  <a:lnTo>
                    <a:pt x="599501" y="293370"/>
                  </a:lnTo>
                  <a:lnTo>
                    <a:pt x="633660" y="285750"/>
                  </a:lnTo>
                  <a:lnTo>
                    <a:pt x="661584" y="266700"/>
                  </a:lnTo>
                  <a:lnTo>
                    <a:pt x="680427" y="238760"/>
                  </a:lnTo>
                  <a:lnTo>
                    <a:pt x="687340" y="204470"/>
                  </a:lnTo>
                  <a:lnTo>
                    <a:pt x="680426" y="171450"/>
                  </a:lnTo>
                  <a:lnTo>
                    <a:pt x="661582" y="143510"/>
                  </a:lnTo>
                  <a:lnTo>
                    <a:pt x="633657" y="124460"/>
                  </a:lnTo>
                  <a:lnTo>
                    <a:pt x="599501" y="116840"/>
                  </a:lnTo>
                  <a:lnTo>
                    <a:pt x="696787" y="116840"/>
                  </a:lnTo>
                  <a:lnTo>
                    <a:pt x="709182" y="132080"/>
                  </a:lnTo>
                  <a:lnTo>
                    <a:pt x="721280" y="154940"/>
                  </a:lnTo>
                  <a:lnTo>
                    <a:pt x="728713" y="179070"/>
                  </a:lnTo>
                  <a:lnTo>
                    <a:pt x="731243" y="204470"/>
                  </a:lnTo>
                  <a:lnTo>
                    <a:pt x="729109" y="228600"/>
                  </a:lnTo>
                  <a:lnTo>
                    <a:pt x="722830" y="251460"/>
                  </a:lnTo>
                  <a:lnTo>
                    <a:pt x="712589" y="273050"/>
                  </a:lnTo>
                  <a:lnTo>
                    <a:pt x="698570" y="292100"/>
                  </a:lnTo>
                  <a:lnTo>
                    <a:pt x="701352" y="293370"/>
                  </a:lnTo>
                  <a:close/>
                </a:path>
                <a:path w="1199515" h="575309">
                  <a:moveTo>
                    <a:pt x="232852" y="262890"/>
                  </a:moveTo>
                  <a:lnTo>
                    <a:pt x="217386" y="261620"/>
                  </a:lnTo>
                  <a:lnTo>
                    <a:pt x="202316" y="259080"/>
                  </a:lnTo>
                  <a:lnTo>
                    <a:pt x="187760" y="255270"/>
                  </a:lnTo>
                  <a:lnTo>
                    <a:pt x="173836" y="248920"/>
                  </a:lnTo>
                  <a:lnTo>
                    <a:pt x="291606" y="248920"/>
                  </a:lnTo>
                  <a:lnTo>
                    <a:pt x="277736" y="255270"/>
                  </a:lnTo>
                  <a:lnTo>
                    <a:pt x="263243" y="259080"/>
                  </a:lnTo>
                  <a:lnTo>
                    <a:pt x="248243" y="261620"/>
                  </a:lnTo>
                  <a:lnTo>
                    <a:pt x="232852" y="262890"/>
                  </a:lnTo>
                  <a:close/>
                </a:path>
                <a:path w="1199515" h="575309">
                  <a:moveTo>
                    <a:pt x="416400" y="457200"/>
                  </a:moveTo>
                  <a:lnTo>
                    <a:pt x="249348" y="457200"/>
                  </a:lnTo>
                  <a:lnTo>
                    <a:pt x="291520" y="454660"/>
                  </a:lnTo>
                  <a:lnTo>
                    <a:pt x="333417" y="449580"/>
                  </a:lnTo>
                  <a:lnTo>
                    <a:pt x="374912" y="440690"/>
                  </a:lnTo>
                  <a:lnTo>
                    <a:pt x="381409" y="421640"/>
                  </a:lnTo>
                  <a:lnTo>
                    <a:pt x="389652" y="401320"/>
                  </a:lnTo>
                  <a:lnTo>
                    <a:pt x="399564" y="383540"/>
                  </a:lnTo>
                  <a:lnTo>
                    <a:pt x="411069" y="365760"/>
                  </a:lnTo>
                  <a:lnTo>
                    <a:pt x="391973" y="326390"/>
                  </a:lnTo>
                  <a:lnTo>
                    <a:pt x="364861" y="293370"/>
                  </a:lnTo>
                  <a:lnTo>
                    <a:pt x="330987" y="266700"/>
                  </a:lnTo>
                  <a:lnTo>
                    <a:pt x="291606" y="248920"/>
                  </a:lnTo>
                  <a:lnTo>
                    <a:pt x="379042" y="248920"/>
                  </a:lnTo>
                  <a:lnTo>
                    <a:pt x="397448" y="264160"/>
                  </a:lnTo>
                  <a:lnTo>
                    <a:pt x="423288" y="294640"/>
                  </a:lnTo>
                  <a:lnTo>
                    <a:pt x="443617" y="330200"/>
                  </a:lnTo>
                  <a:lnTo>
                    <a:pt x="525448" y="330200"/>
                  </a:lnTo>
                  <a:lnTo>
                    <a:pt x="495493" y="345440"/>
                  </a:lnTo>
                  <a:lnTo>
                    <a:pt x="460287" y="374650"/>
                  </a:lnTo>
                  <a:lnTo>
                    <a:pt x="433561" y="412750"/>
                  </a:lnTo>
                  <a:lnTo>
                    <a:pt x="416567" y="455930"/>
                  </a:lnTo>
                  <a:lnTo>
                    <a:pt x="416400" y="457200"/>
                  </a:lnTo>
                  <a:close/>
                </a:path>
                <a:path w="1199515" h="575309">
                  <a:moveTo>
                    <a:pt x="966143" y="262890"/>
                  </a:moveTo>
                  <a:lnTo>
                    <a:pt x="950677" y="261620"/>
                  </a:lnTo>
                  <a:lnTo>
                    <a:pt x="935607" y="259080"/>
                  </a:lnTo>
                  <a:lnTo>
                    <a:pt x="921051" y="255270"/>
                  </a:lnTo>
                  <a:lnTo>
                    <a:pt x="907127" y="248920"/>
                  </a:lnTo>
                  <a:lnTo>
                    <a:pt x="1024897" y="248920"/>
                  </a:lnTo>
                  <a:lnTo>
                    <a:pt x="1011029" y="255270"/>
                  </a:lnTo>
                  <a:lnTo>
                    <a:pt x="996536" y="259080"/>
                  </a:lnTo>
                  <a:lnTo>
                    <a:pt x="981535" y="261620"/>
                  </a:lnTo>
                  <a:lnTo>
                    <a:pt x="966143" y="262890"/>
                  </a:lnTo>
                  <a:close/>
                </a:path>
                <a:path w="1199515" h="575309">
                  <a:moveTo>
                    <a:pt x="1194900" y="457200"/>
                  </a:moveTo>
                  <a:lnTo>
                    <a:pt x="966677" y="457200"/>
                  </a:lnTo>
                  <a:lnTo>
                    <a:pt x="1014346" y="455930"/>
                  </a:lnTo>
                  <a:lnTo>
                    <a:pt x="1061767" y="449580"/>
                  </a:lnTo>
                  <a:lnTo>
                    <a:pt x="1108746" y="440690"/>
                  </a:lnTo>
                  <a:lnTo>
                    <a:pt x="1155088" y="427990"/>
                  </a:lnTo>
                  <a:lnTo>
                    <a:pt x="1152544" y="397510"/>
                  </a:lnTo>
                  <a:lnTo>
                    <a:pt x="1132979" y="340360"/>
                  </a:lnTo>
                  <a:lnTo>
                    <a:pt x="1106608" y="302260"/>
                  </a:lnTo>
                  <a:lnTo>
                    <a:pt x="1072780" y="273050"/>
                  </a:lnTo>
                  <a:lnTo>
                    <a:pt x="1037456" y="254000"/>
                  </a:lnTo>
                  <a:lnTo>
                    <a:pt x="1024897" y="248920"/>
                  </a:lnTo>
                  <a:lnTo>
                    <a:pt x="1113836" y="248920"/>
                  </a:lnTo>
                  <a:lnTo>
                    <a:pt x="1151079" y="287020"/>
                  </a:lnTo>
                  <a:lnTo>
                    <a:pt x="1179509" y="335280"/>
                  </a:lnTo>
                  <a:lnTo>
                    <a:pt x="1195808" y="389890"/>
                  </a:lnTo>
                  <a:lnTo>
                    <a:pt x="1198996" y="444500"/>
                  </a:lnTo>
                  <a:lnTo>
                    <a:pt x="1197925" y="450850"/>
                  </a:lnTo>
                  <a:lnTo>
                    <a:pt x="1194900" y="457200"/>
                  </a:lnTo>
                  <a:close/>
                </a:path>
                <a:path w="1199515" h="575309">
                  <a:moveTo>
                    <a:pt x="599501" y="336550"/>
                  </a:moveTo>
                  <a:lnTo>
                    <a:pt x="584034" y="335280"/>
                  </a:lnTo>
                  <a:lnTo>
                    <a:pt x="568964" y="332740"/>
                  </a:lnTo>
                  <a:lnTo>
                    <a:pt x="554408" y="328930"/>
                  </a:lnTo>
                  <a:lnTo>
                    <a:pt x="540485" y="322580"/>
                  </a:lnTo>
                  <a:lnTo>
                    <a:pt x="658254" y="322580"/>
                  </a:lnTo>
                  <a:lnTo>
                    <a:pt x="644386" y="328930"/>
                  </a:lnTo>
                  <a:lnTo>
                    <a:pt x="629893" y="332740"/>
                  </a:lnTo>
                  <a:lnTo>
                    <a:pt x="614892" y="335280"/>
                  </a:lnTo>
                  <a:lnTo>
                    <a:pt x="599501" y="336550"/>
                  </a:lnTo>
                  <a:close/>
                </a:path>
                <a:path w="1199515" h="575309">
                  <a:moveTo>
                    <a:pt x="828260" y="530860"/>
                  </a:moveTo>
                  <a:lnTo>
                    <a:pt x="599501" y="530860"/>
                  </a:lnTo>
                  <a:lnTo>
                    <a:pt x="647531" y="529590"/>
                  </a:lnTo>
                  <a:lnTo>
                    <a:pt x="695126" y="524510"/>
                  </a:lnTo>
                  <a:lnTo>
                    <a:pt x="742144" y="514350"/>
                  </a:lnTo>
                  <a:lnTo>
                    <a:pt x="788445" y="501650"/>
                  </a:lnTo>
                  <a:lnTo>
                    <a:pt x="785901" y="471170"/>
                  </a:lnTo>
                  <a:lnTo>
                    <a:pt x="766336" y="414020"/>
                  </a:lnTo>
                  <a:lnTo>
                    <a:pt x="739965" y="375920"/>
                  </a:lnTo>
                  <a:lnTo>
                    <a:pt x="706138" y="346710"/>
                  </a:lnTo>
                  <a:lnTo>
                    <a:pt x="670814" y="327660"/>
                  </a:lnTo>
                  <a:lnTo>
                    <a:pt x="658254" y="322580"/>
                  </a:lnTo>
                  <a:lnTo>
                    <a:pt x="746515" y="322580"/>
                  </a:lnTo>
                  <a:lnTo>
                    <a:pt x="749528" y="325120"/>
                  </a:lnTo>
                  <a:lnTo>
                    <a:pt x="755384" y="330200"/>
                  </a:lnTo>
                  <a:lnTo>
                    <a:pt x="805234" y="330200"/>
                  </a:lnTo>
                  <a:lnTo>
                    <a:pt x="795905" y="346710"/>
                  </a:lnTo>
                  <a:lnTo>
                    <a:pt x="787926" y="365760"/>
                  </a:lnTo>
                  <a:lnTo>
                    <a:pt x="797551" y="379730"/>
                  </a:lnTo>
                  <a:lnTo>
                    <a:pt x="806066" y="394970"/>
                  </a:lnTo>
                  <a:lnTo>
                    <a:pt x="813446" y="410210"/>
                  </a:lnTo>
                  <a:lnTo>
                    <a:pt x="819664" y="426720"/>
                  </a:lnTo>
                  <a:lnTo>
                    <a:pt x="821312" y="431800"/>
                  </a:lnTo>
                  <a:lnTo>
                    <a:pt x="822801" y="435610"/>
                  </a:lnTo>
                  <a:lnTo>
                    <a:pt x="824130" y="440690"/>
                  </a:lnTo>
                  <a:lnTo>
                    <a:pt x="871374" y="449580"/>
                  </a:lnTo>
                  <a:lnTo>
                    <a:pt x="918955" y="455930"/>
                  </a:lnTo>
                  <a:lnTo>
                    <a:pt x="966677" y="457200"/>
                  </a:lnTo>
                  <a:lnTo>
                    <a:pt x="1194900" y="457200"/>
                  </a:lnTo>
                  <a:lnTo>
                    <a:pt x="1190210" y="462280"/>
                  </a:lnTo>
                  <a:lnTo>
                    <a:pt x="1184140" y="464820"/>
                  </a:lnTo>
                  <a:lnTo>
                    <a:pt x="1130683" y="481330"/>
                  </a:lnTo>
                  <a:lnTo>
                    <a:pt x="1100506" y="487680"/>
                  </a:lnTo>
                  <a:lnTo>
                    <a:pt x="831880" y="487680"/>
                  </a:lnTo>
                  <a:lnTo>
                    <a:pt x="832194" y="492760"/>
                  </a:lnTo>
                  <a:lnTo>
                    <a:pt x="832314" y="496570"/>
                  </a:lnTo>
                  <a:lnTo>
                    <a:pt x="832354" y="518160"/>
                  </a:lnTo>
                  <a:lnTo>
                    <a:pt x="831283" y="524510"/>
                  </a:lnTo>
                  <a:lnTo>
                    <a:pt x="828260" y="530860"/>
                  </a:lnTo>
                  <a:close/>
                </a:path>
                <a:path w="1199515" h="575309">
                  <a:moveTo>
                    <a:pt x="599495" y="575310"/>
                  </a:moveTo>
                  <a:lnTo>
                    <a:pt x="543964" y="572770"/>
                  </a:lnTo>
                  <a:lnTo>
                    <a:pt x="488992" y="566420"/>
                  </a:lnTo>
                  <a:lnTo>
                    <a:pt x="434769" y="554990"/>
                  </a:lnTo>
                  <a:lnTo>
                    <a:pt x="381487" y="538480"/>
                  </a:lnTo>
                  <a:lnTo>
                    <a:pt x="366631" y="518160"/>
                  </a:lnTo>
                  <a:lnTo>
                    <a:pt x="366673" y="496570"/>
                  </a:lnTo>
                  <a:lnTo>
                    <a:pt x="366802" y="492760"/>
                  </a:lnTo>
                  <a:lnTo>
                    <a:pt x="367115" y="487680"/>
                  </a:lnTo>
                  <a:lnTo>
                    <a:pt x="412393" y="487680"/>
                  </a:lnTo>
                  <a:lnTo>
                    <a:pt x="410556" y="501650"/>
                  </a:lnTo>
                  <a:lnTo>
                    <a:pt x="456857" y="514350"/>
                  </a:lnTo>
                  <a:lnTo>
                    <a:pt x="503875" y="524510"/>
                  </a:lnTo>
                  <a:lnTo>
                    <a:pt x="551470" y="529590"/>
                  </a:lnTo>
                  <a:lnTo>
                    <a:pt x="599501" y="530860"/>
                  </a:lnTo>
                  <a:lnTo>
                    <a:pt x="828260" y="530860"/>
                  </a:lnTo>
                  <a:lnTo>
                    <a:pt x="823572" y="535940"/>
                  </a:lnTo>
                  <a:lnTo>
                    <a:pt x="817503" y="538480"/>
                  </a:lnTo>
                  <a:lnTo>
                    <a:pt x="764221" y="554990"/>
                  </a:lnTo>
                  <a:lnTo>
                    <a:pt x="709998" y="566420"/>
                  </a:lnTo>
                  <a:lnTo>
                    <a:pt x="655026" y="572770"/>
                  </a:lnTo>
                  <a:lnTo>
                    <a:pt x="599495" y="575310"/>
                  </a:lnTo>
                  <a:close/>
                </a:path>
                <a:path w="1199515" h="575309">
                  <a:moveTo>
                    <a:pt x="966212" y="501650"/>
                  </a:moveTo>
                  <a:lnTo>
                    <a:pt x="932514" y="500380"/>
                  </a:lnTo>
                  <a:lnTo>
                    <a:pt x="898854" y="497840"/>
                  </a:lnTo>
                  <a:lnTo>
                    <a:pt x="865289" y="494030"/>
                  </a:lnTo>
                  <a:lnTo>
                    <a:pt x="831880" y="487680"/>
                  </a:lnTo>
                  <a:lnTo>
                    <a:pt x="1100506" y="487680"/>
                  </a:lnTo>
                  <a:lnTo>
                    <a:pt x="1076365" y="492760"/>
                  </a:lnTo>
                  <a:lnTo>
                    <a:pt x="1021452" y="499110"/>
                  </a:lnTo>
                  <a:lnTo>
                    <a:pt x="966212" y="501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02341" y="6591977"/>
              <a:ext cx="1943414" cy="106305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968438"/>
            <a:ext cx="48621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509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-55" dirty="0">
                <a:solidFill>
                  <a:srgbClr val="01014A"/>
                </a:solidFill>
                <a:latin typeface="Trebuchet MS"/>
                <a:cs typeface="Trebuchet MS"/>
              </a:rPr>
              <a:t>ff</a:t>
            </a:r>
            <a:r>
              <a:rPr sz="5000" b="1" spc="-25" dirty="0">
                <a:solidFill>
                  <a:srgbClr val="01014A"/>
                </a:solidFill>
                <a:latin typeface="Trebuchet MS"/>
                <a:cs typeface="Trebuchet MS"/>
              </a:rPr>
              <a:t>i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n</a:t>
            </a:r>
            <a:r>
              <a:rPr sz="5000" b="1" spc="885" dirty="0">
                <a:solidFill>
                  <a:srgbClr val="01014A"/>
                </a:solidFill>
                <a:latin typeface="Trebuchet MS"/>
                <a:cs typeface="Trebuchet MS"/>
              </a:rPr>
              <a:t>g</a:t>
            </a:r>
            <a:r>
              <a:rPr sz="5000" b="1" spc="-450" dirty="0">
                <a:solidFill>
                  <a:srgbClr val="01014A"/>
                </a:solidFill>
                <a:latin typeface="Trebuchet MS"/>
                <a:cs typeface="Trebuchet MS"/>
              </a:rPr>
              <a:t> </a:t>
            </a:r>
            <a:r>
              <a:rPr sz="5000" b="1" spc="509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725" dirty="0">
                <a:solidFill>
                  <a:srgbClr val="01014A"/>
                </a:solidFill>
                <a:latin typeface="Trebuchet MS"/>
                <a:cs typeface="Trebuchet MS"/>
              </a:rPr>
              <a:t>a</a:t>
            </a:r>
            <a:r>
              <a:rPr sz="5000" b="1" spc="40" dirty="0">
                <a:solidFill>
                  <a:srgbClr val="01014A"/>
                </a:solidFill>
                <a:latin typeface="Trebuchet MS"/>
                <a:cs typeface="Trebuchet MS"/>
              </a:rPr>
              <a:t>t</a:t>
            </a:r>
            <a:r>
              <a:rPr sz="5000" b="1" spc="409" dirty="0">
                <a:solidFill>
                  <a:srgbClr val="01014A"/>
                </a:solidFill>
                <a:latin typeface="Trebuchet MS"/>
                <a:cs typeface="Trebuchet MS"/>
              </a:rPr>
              <a:t>u</a:t>
            </a:r>
            <a:r>
              <a:rPr sz="5000" b="1" spc="635" dirty="0">
                <a:solidFill>
                  <a:srgbClr val="01014A"/>
                </a:solidFill>
                <a:latin typeface="Trebuchet MS"/>
                <a:cs typeface="Trebuchet MS"/>
              </a:rPr>
              <a:t>s</a:t>
            </a:r>
            <a:endParaRPr sz="5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3127283"/>
            <a:ext cx="142874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3679733"/>
            <a:ext cx="142874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4784633"/>
            <a:ext cx="142874" cy="1428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5337083"/>
            <a:ext cx="142874" cy="1428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6441983"/>
            <a:ext cx="142874" cy="1428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2074" y="6994432"/>
            <a:ext cx="142874" cy="1428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16000" y="2298310"/>
            <a:ext cx="4861560" cy="49974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100" b="1" spc="310" dirty="0">
                <a:latin typeface="Trebuchet MS"/>
                <a:cs typeface="Trebuchet MS"/>
              </a:rPr>
              <a:t>Academics</a:t>
            </a:r>
            <a:endParaRPr sz="3100">
              <a:latin typeface="Trebuchet MS"/>
              <a:cs typeface="Trebuchet MS"/>
            </a:endParaRPr>
          </a:p>
          <a:p>
            <a:pPr marL="684530" marR="5715">
              <a:lnSpc>
                <a:spcPct val="116900"/>
              </a:lnSpc>
            </a:pPr>
            <a:r>
              <a:rPr sz="3100" spc="5" dirty="0">
                <a:latin typeface="Trebuchet MS"/>
                <a:cs typeface="Trebuchet MS"/>
              </a:rPr>
              <a:t>filled </a:t>
            </a:r>
            <a:r>
              <a:rPr sz="3100" spc="185" dirty="0">
                <a:latin typeface="Trebuchet MS"/>
                <a:cs typeface="Trebuchet MS"/>
              </a:rPr>
              <a:t>at </a:t>
            </a:r>
            <a:r>
              <a:rPr sz="3100" spc="170" dirty="0">
                <a:latin typeface="Trebuchet MS"/>
                <a:cs typeface="Trebuchet MS"/>
              </a:rPr>
              <a:t>39.4% </a:t>
            </a:r>
            <a:r>
              <a:rPr sz="3100" spc="175" dirty="0">
                <a:latin typeface="Trebuchet MS"/>
                <a:cs typeface="Trebuchet MS"/>
              </a:rPr>
              <a:t> </a:t>
            </a:r>
            <a:r>
              <a:rPr sz="3100" spc="275" dirty="0">
                <a:latin typeface="Trebuchet MS"/>
                <a:cs typeface="Trebuchet MS"/>
              </a:rPr>
              <a:t>Average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415" dirty="0">
                <a:latin typeface="Trebuchet MS"/>
                <a:cs typeface="Trebuchet MS"/>
              </a:rPr>
              <a:t>age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25" dirty="0">
                <a:latin typeface="Trebuchet MS"/>
                <a:cs typeface="Trebuchet MS"/>
              </a:rPr>
              <a:t>48.9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80" dirty="0">
                <a:latin typeface="Trebuchet MS"/>
                <a:cs typeface="Trebuchet MS"/>
              </a:rPr>
              <a:t>yrs</a:t>
            </a:r>
            <a:endParaRPr sz="3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100" b="1" spc="200" dirty="0">
                <a:latin typeface="Trebuchet MS"/>
                <a:cs typeface="Trebuchet MS"/>
              </a:rPr>
              <a:t>Administrative</a:t>
            </a:r>
            <a:endParaRPr sz="3100">
              <a:latin typeface="Trebuchet MS"/>
              <a:cs typeface="Trebuchet MS"/>
            </a:endParaRPr>
          </a:p>
          <a:p>
            <a:pPr marL="684530" marR="5715">
              <a:lnSpc>
                <a:spcPct val="116900"/>
              </a:lnSpc>
              <a:spcBef>
                <a:spcPts val="5"/>
              </a:spcBef>
            </a:pPr>
            <a:r>
              <a:rPr sz="3100" spc="5" dirty="0">
                <a:latin typeface="Trebuchet MS"/>
                <a:cs typeface="Trebuchet MS"/>
              </a:rPr>
              <a:t>filled </a:t>
            </a:r>
            <a:r>
              <a:rPr sz="3100" spc="185" dirty="0">
                <a:latin typeface="Trebuchet MS"/>
                <a:cs typeface="Trebuchet MS"/>
              </a:rPr>
              <a:t>at </a:t>
            </a:r>
            <a:r>
              <a:rPr sz="3100" spc="145" dirty="0">
                <a:latin typeface="Trebuchet MS"/>
                <a:cs typeface="Trebuchet MS"/>
              </a:rPr>
              <a:t>36.22% </a:t>
            </a:r>
            <a:r>
              <a:rPr sz="3100" spc="150" dirty="0">
                <a:latin typeface="Trebuchet MS"/>
                <a:cs typeface="Trebuchet MS"/>
              </a:rPr>
              <a:t> </a:t>
            </a:r>
            <a:r>
              <a:rPr sz="3100" spc="275" dirty="0">
                <a:latin typeface="Trebuchet MS"/>
                <a:cs typeface="Trebuchet MS"/>
              </a:rPr>
              <a:t>Average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345" dirty="0">
                <a:latin typeface="Trebuchet MS"/>
                <a:cs typeface="Trebuchet MS"/>
              </a:rPr>
              <a:t>Age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25" dirty="0">
                <a:latin typeface="Trebuchet MS"/>
                <a:cs typeface="Trebuchet MS"/>
              </a:rPr>
              <a:t>46.5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80" dirty="0">
                <a:latin typeface="Trebuchet MS"/>
                <a:cs typeface="Trebuchet MS"/>
              </a:rPr>
              <a:t>yrs</a:t>
            </a:r>
            <a:endParaRPr sz="3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3100" b="1" spc="204" dirty="0">
                <a:latin typeface="Trebuchet MS"/>
                <a:cs typeface="Trebuchet MS"/>
              </a:rPr>
              <a:t>Support</a:t>
            </a:r>
            <a:endParaRPr sz="3100">
              <a:latin typeface="Trebuchet MS"/>
              <a:cs typeface="Trebuchet MS"/>
            </a:endParaRPr>
          </a:p>
          <a:p>
            <a:pPr marL="684530" marR="5080">
              <a:lnSpc>
                <a:spcPct val="116900"/>
              </a:lnSpc>
            </a:pPr>
            <a:r>
              <a:rPr sz="3100" spc="5" dirty="0">
                <a:latin typeface="Trebuchet MS"/>
                <a:cs typeface="Trebuchet MS"/>
              </a:rPr>
              <a:t>filled </a:t>
            </a:r>
            <a:r>
              <a:rPr sz="3100" spc="185" dirty="0">
                <a:latin typeface="Trebuchet MS"/>
                <a:cs typeface="Trebuchet MS"/>
              </a:rPr>
              <a:t>at </a:t>
            </a:r>
            <a:r>
              <a:rPr sz="3100" spc="155" dirty="0">
                <a:latin typeface="Trebuchet MS"/>
                <a:cs typeface="Trebuchet MS"/>
              </a:rPr>
              <a:t>39.33% </a:t>
            </a:r>
            <a:r>
              <a:rPr sz="3100" spc="160" dirty="0">
                <a:latin typeface="Trebuchet MS"/>
                <a:cs typeface="Trebuchet MS"/>
              </a:rPr>
              <a:t> </a:t>
            </a:r>
            <a:r>
              <a:rPr sz="3100" spc="275" dirty="0">
                <a:latin typeface="Trebuchet MS"/>
                <a:cs typeface="Trebuchet MS"/>
              </a:rPr>
              <a:t>Average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345" dirty="0">
                <a:latin typeface="Trebuchet MS"/>
                <a:cs typeface="Trebuchet MS"/>
              </a:rPr>
              <a:t>Age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130" dirty="0">
                <a:latin typeface="Trebuchet MS"/>
                <a:cs typeface="Trebuchet MS"/>
              </a:rPr>
              <a:t>49.6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180" dirty="0">
                <a:latin typeface="Trebuchet MS"/>
                <a:cs typeface="Trebuchet MS"/>
              </a:rPr>
              <a:t>yrs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3563" y="8540887"/>
            <a:ext cx="6159500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00" spc="150" dirty="0">
                <a:latin typeface="Lucida Sans Unicode"/>
                <a:cs typeface="Lucida Sans Unicode"/>
              </a:rPr>
              <a:t>60</a:t>
            </a:r>
            <a:r>
              <a:rPr sz="3700" spc="-280" dirty="0">
                <a:latin typeface="Lucida Sans Unicode"/>
                <a:cs typeface="Lucida Sans Unicode"/>
              </a:rPr>
              <a:t> </a:t>
            </a:r>
            <a:r>
              <a:rPr sz="3700" spc="655" dirty="0">
                <a:latin typeface="Lucida Sans Unicode"/>
                <a:cs typeface="Lucida Sans Unicode"/>
              </a:rPr>
              <a:t>%</a:t>
            </a:r>
            <a:r>
              <a:rPr sz="3700" spc="-280" dirty="0">
                <a:latin typeface="Lucida Sans Unicode"/>
                <a:cs typeface="Lucida Sans Unicode"/>
              </a:rPr>
              <a:t> </a:t>
            </a:r>
            <a:r>
              <a:rPr sz="3700" spc="25" dirty="0">
                <a:latin typeface="Lucida Sans Unicode"/>
                <a:cs typeface="Lucida Sans Unicode"/>
              </a:rPr>
              <a:t>female</a:t>
            </a:r>
            <a:r>
              <a:rPr sz="3700" spc="-280" dirty="0">
                <a:latin typeface="Lucida Sans Unicode"/>
                <a:cs typeface="Lucida Sans Unicode"/>
              </a:rPr>
              <a:t> </a:t>
            </a:r>
            <a:r>
              <a:rPr sz="3700" spc="20" dirty="0">
                <a:latin typeface="Lucida Sans Unicode"/>
                <a:cs typeface="Lucida Sans Unicode"/>
              </a:rPr>
              <a:t>and</a:t>
            </a:r>
            <a:r>
              <a:rPr sz="3700" spc="-280" dirty="0">
                <a:latin typeface="Lucida Sans Unicode"/>
                <a:cs typeface="Lucida Sans Unicode"/>
              </a:rPr>
              <a:t> </a:t>
            </a:r>
            <a:r>
              <a:rPr sz="3700" spc="270" dirty="0">
                <a:latin typeface="Lucida Sans Unicode"/>
                <a:cs typeface="Lucida Sans Unicode"/>
              </a:rPr>
              <a:t>40%</a:t>
            </a:r>
            <a:r>
              <a:rPr sz="3700" spc="-280" dirty="0">
                <a:latin typeface="Lucida Sans Unicode"/>
                <a:cs typeface="Lucida Sans Unicode"/>
              </a:rPr>
              <a:t> </a:t>
            </a:r>
            <a:r>
              <a:rPr sz="3700" spc="10" dirty="0">
                <a:latin typeface="Lucida Sans Unicode"/>
                <a:cs typeface="Lucida Sans Unicode"/>
              </a:rPr>
              <a:t>male</a:t>
            </a:r>
            <a:endParaRPr sz="3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1119</Words>
  <Application>Microsoft Office PowerPoint</Application>
  <PresentationFormat>Custom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Lucida Sans Unicode</vt:lpstr>
      <vt:lpstr>Tahoma</vt:lpstr>
      <vt:lpstr>Trebuchet MS</vt:lpstr>
      <vt:lpstr>Office Theme</vt:lpstr>
      <vt:lpstr>Key Human Resource    Policies,responsibilities&amp; Implimentation</vt:lpstr>
      <vt:lpstr>Outline</vt:lpstr>
      <vt:lpstr>Some Roles of the Human  Resources Directorate</vt:lpstr>
      <vt:lpstr>The Human Resources  Manual (2009) as  amended</vt:lpstr>
      <vt:lpstr>The Human Resources  Manual (2009) as  amended</vt:lpstr>
      <vt:lpstr>HR Manual guides the entry, stay  and exit of staff</vt:lpstr>
      <vt:lpstr>Key Human Resource  Management Matters &amp;  Responsibilities</vt:lpstr>
      <vt:lpstr>Recruitment of staff</vt:lpstr>
      <vt:lpstr>Staffing Status</vt:lpstr>
      <vt:lpstr>Part-time and Short-term  Contract staff paid from  College/Unit Non Wage Budgets</vt:lpstr>
      <vt:lpstr>Part-time and Short-term  Contract staff paid from  College/Unit Non Wage Budgets</vt:lpstr>
      <vt:lpstr>Line Managers</vt:lpstr>
      <vt:lpstr>Other Leaves 5.1 of the  HR manual</vt:lpstr>
      <vt:lpstr>Payroll Management</vt:lpstr>
      <vt:lpstr>Disciplinary  offences/Misconduct</vt:lpstr>
      <vt:lpstr>Disciplinary Measures</vt:lpstr>
      <vt:lpstr>Performance Management &amp;  Human Resource Devt</vt:lpstr>
      <vt:lpstr>PowerPoint Presentation</vt:lpstr>
      <vt:lpstr>Employee Safety</vt:lpstr>
      <vt:lpstr>Employee Safety</vt:lpstr>
      <vt:lpstr>Employee Safety</vt:lpstr>
      <vt:lpstr>Line Managers</vt:lpstr>
      <vt:lpstr>Makerere  University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DHR SLIDES</dc:title>
  <dc:creator>Joshua Muhumuza</dc:creator>
  <cp:keywords>DAGKqRYSbDU,BAD5gRmlCCY</cp:keywords>
  <cp:lastModifiedBy>Dell</cp:lastModifiedBy>
  <cp:revision>1</cp:revision>
  <dcterms:created xsi:type="dcterms:W3CDTF">2024-11-01T08:22:01Z</dcterms:created>
  <dcterms:modified xsi:type="dcterms:W3CDTF">2024-11-04T15:06:39Z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2024-07-12T00:00:00Z</vt:filetime>
  </property>
  <property fmtid="{D5CDD505-2E9C-101B-9397-08002B2CF9AE}" pid="3" name="Creator">
    <vt:lpwstr>Canva</vt:lpwstr>
  </property>
  <property fmtid="{D5CDD505-2E9C-101B-9397-08002B2CF9AE}" pid="4" name="LastSaved">
    <vt:filetime>2024-11-01T00:00:00Z</vt:filetime>
  </property>
</Properties>
</file>