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041"/>
    <p:restoredTop sz="94674"/>
  </p:normalViewPr>
  <p:slideViewPr>
    <p:cSldViewPr snapToGrid="0" snapToObjects="1">
      <p:cViewPr varScale="1">
        <p:scale>
          <a:sx n="73" d="100"/>
          <a:sy n="73" d="100"/>
        </p:scale>
        <p:origin x="-9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0C392-98EC-FE4E-B096-AFF8F3ED1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500428-628C-8348-9FB1-A4A7577A0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1C0C0F-5F92-4441-9EEE-C4C2BC2B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49076B-D8E6-9F46-A1F9-0363A507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3C3F94-EBEF-EE4B-8CA2-5988E09D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8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78CC16-B7D0-D745-A902-DDA57AB0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10F30D-4783-5B49-8D7D-5A4525F8C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B75E44-B2B1-5241-BF8E-1D84EF57C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75F080-2431-BF4B-86EF-EE2BCBBDD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80807D-E24A-064F-B0AB-6D907AB0A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71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A1F457E-FFD0-6C4B-A863-CD6C9AE466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547D26-C62C-4644-BB34-5A4AA1033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864C55-F981-984A-8665-3C83F2E3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ABD5CA-1620-D54B-9C57-5EAC25AFC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B80EC3-192E-CE40-A6B9-B6E7F7E7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123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9D392C-1A7D-E347-81AA-9E0245688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FA755A-790B-A44C-807F-86246153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7EAFD7-0E14-FD43-988C-F9F943A1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04B5CB-8A70-B948-8609-9C671E0F7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70E9F3-EFBA-D24F-A92E-9F285102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882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A0E3B-FB1A-0F48-A930-D09F7FCEC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7D5E5A-8D29-464A-BD88-5F0FB6D04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CCF033-0611-A04B-9385-C6552ED4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75703F-0040-5846-9787-E393FD73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5C4550-50BE-2E48-92D7-D8B852AE1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55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1B44AC-E9F5-1B44-BFD4-B264B87B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1CD609-09C0-A84D-AB8D-499D0A70CF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C84CDE-CAFC-334F-A660-9ECB9225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1D276B-79DD-BC44-8864-EB281936D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5C8563-D106-5D46-8749-646EC05F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5D37A8A-C143-7844-B63E-6BB765B3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76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445444-E085-DC46-9418-963EEE8F4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1B885C-28DD-4141-AB06-EC2A4A3D6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7DA3CAD-0A29-F746-890C-F1859A2FF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36F59F9-E8B9-5549-A4A0-F8FEC5936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0DDAE0F-D7E0-8A4C-BCD0-E31B0618A8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A645FAC-0B1E-9D42-98E9-13D8DD8F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9C583E5-DE91-0D47-BDE2-BEC276693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522D4A-F589-8B43-A8FF-F2EA66CB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83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9BC12-9DAA-2547-A548-098BF122F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3CD3FB4-EAA2-0F44-98E2-26C20028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657BCF7-FA12-534D-B63B-780370F19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C3E3B45-66A7-9649-9DFB-607E91E0F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447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7C57F30-CA12-A145-BAFC-913944995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A7EAC46-8817-1742-807F-2575AD35B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C875010-9A8E-024A-BD95-04F079120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36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EF136-8D50-7D40-9E9C-156BD07C1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469C72-A957-3F4D-8775-397DDBE9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1FBD48-2E52-0046-95AE-8F20D4EA4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43B069-2A97-E645-8DDF-17A2E453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F5243C-7408-CD4E-B3D7-942B897A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037C56-7654-7844-9D1F-96236CDE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951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3DD729-193A-3A41-B995-7CDBCDE61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5B29A3E-855E-284E-80D2-4123739726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8472AE-E9FB-4B44-9CAD-0275A84C0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EB2AB5-2314-8C4D-A6CC-8CCDCA59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8A9ADA-7F23-A44D-87B7-1AE9788D7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CA9304-F53B-EC45-A77B-17CD1830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274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023686E-8279-584F-8577-FFDB0ADD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31A347-2F87-154B-960A-C155D2133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FF7100-4B70-2249-B46A-8FFEB8E6C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DA7B-07D8-F146-B708-522FFBCFD35D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4BC08C-4DFC-954E-9BB7-EFE54C09E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514FCE-153A-F34C-B6CC-7AAB45C34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BA7A-3821-EE47-9FC4-D1103D89E7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55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AAD7F5-1A84-E842-80D0-67B17BFE25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Timetabling for safety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48BF73-7ED6-1F42-BF8D-79FDE8D3D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</a:t>
            </a:r>
            <a:r>
              <a:rPr lang="en-GB" dirty="0" err="1"/>
              <a:t>Dr.</a:t>
            </a:r>
            <a:r>
              <a:rPr lang="en-GB" dirty="0"/>
              <a:t> Gilbert Gumoshabe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345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291AD9-1047-2741-99BD-CDE415E9C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861537-B651-AD4D-B537-167E37B0E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Inherited what was done by </a:t>
            </a:r>
            <a:r>
              <a:rPr lang="en-GB" dirty="0" err="1"/>
              <a:t>Dr.</a:t>
            </a:r>
            <a:r>
              <a:rPr lang="en-GB" dirty="0"/>
              <a:t> </a:t>
            </a:r>
            <a:r>
              <a:rPr lang="en-GB" dirty="0" err="1"/>
              <a:t>Mangeni</a:t>
            </a:r>
            <a:r>
              <a:rPr lang="en-GB" dirty="0"/>
              <a:t>- a famous mathematician</a:t>
            </a:r>
            <a:endParaRPr lang="en-US" dirty="0"/>
          </a:p>
          <a:p>
            <a:pPr lvl="0"/>
            <a:r>
              <a:rPr lang="en-GB" dirty="0"/>
              <a:t>Timetabled initially at faculty level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964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A31681-25D6-9D44-A0C1-68A2D8C2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 of timetabling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DFE0AE-2AEA-274F-8568-D6542C9FF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Expansion of teaching programs in the late 1990’s</a:t>
            </a:r>
            <a:endParaRPr lang="en-US" dirty="0"/>
          </a:p>
          <a:p>
            <a:r>
              <a:rPr lang="en-GB" dirty="0"/>
              <a:t>Started to look at the expansion with unique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337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2F50EB-104B-9F48-B5A3-370498C0C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Joint College timetable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BD6B33-6AE8-8A41-A298-F512EF5C8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College made up of 5 Schools and 1 Institute</a:t>
            </a:r>
            <a:endParaRPr lang="en-US" dirty="0"/>
          </a:p>
          <a:p>
            <a:pPr lvl="0"/>
            <a:r>
              <a:rPr lang="en-GB" dirty="0"/>
              <a:t>MISR timetables independent of the college because it does not mix with any other program or subject</a:t>
            </a:r>
            <a:endParaRPr lang="en-US" dirty="0"/>
          </a:p>
          <a:p>
            <a:pPr lvl="0"/>
            <a:r>
              <a:rPr lang="en-GB" dirty="0"/>
              <a:t>Masters programs – </a:t>
            </a:r>
            <a:r>
              <a:rPr lang="en-GB"/>
              <a:t>13 programs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593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21C9D1-FCCA-9546-B6AA-4381567A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Onlinization</a:t>
            </a:r>
            <a:r>
              <a:rPr lang="en-GB" dirty="0"/>
              <a:t> and digitization of timetable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8A4EAE-4BF6-4B43-A954-EEFD7519D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Programs – 8 degree and 1 diploma programs </a:t>
            </a:r>
            <a:endParaRPr lang="en-US" dirty="0"/>
          </a:p>
          <a:p>
            <a:pPr lvl="0"/>
            <a:r>
              <a:rPr lang="en-GB" dirty="0"/>
              <a:t>Subjects – 37</a:t>
            </a:r>
            <a:endParaRPr lang="en-US" dirty="0"/>
          </a:p>
          <a:p>
            <a:pPr lvl="0"/>
            <a:r>
              <a:rPr lang="en-GB" dirty="0"/>
              <a:t>Combinations – 156</a:t>
            </a:r>
            <a:endParaRPr lang="en-US" dirty="0"/>
          </a:p>
          <a:p>
            <a:pPr lvl="0"/>
            <a:r>
              <a:rPr lang="en-GB" dirty="0"/>
              <a:t>Open selection of major and Minor subjects for Year 2&amp;3</a:t>
            </a:r>
            <a:endParaRPr lang="en-US" dirty="0"/>
          </a:p>
          <a:p>
            <a:pPr lvl="0"/>
            <a:r>
              <a:rPr lang="en-GB" dirty="0"/>
              <a:t>Existence of open choice of electives</a:t>
            </a:r>
            <a:endParaRPr lang="en-US" dirty="0"/>
          </a:p>
          <a:p>
            <a:pPr lvl="0"/>
            <a:r>
              <a:rPr lang="en-GB" dirty="0"/>
              <a:t>Sharing with CEES, COBAMs,  </a:t>
            </a:r>
            <a:endParaRPr lang="en-US" dirty="0"/>
          </a:p>
          <a:p>
            <a:pPr lvl="0"/>
            <a:r>
              <a:rPr lang="en-GB" dirty="0"/>
              <a:t>Students whose belonging is in three schools under BAA and BASS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137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666932-D66D-D042-BEC9-FBCDA357D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44A9BA-6D0C-EA40-9C78-9D34D6692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Combinations</a:t>
            </a:r>
            <a:endParaRPr lang="en-US" dirty="0"/>
          </a:p>
          <a:p>
            <a:pPr lvl="0"/>
            <a:r>
              <a:rPr lang="en-GB" dirty="0"/>
              <a:t>Venues -  ever decreasing because of new demands </a:t>
            </a:r>
            <a:endParaRPr lang="en-US" dirty="0"/>
          </a:p>
          <a:p>
            <a:pPr lvl="0"/>
            <a:r>
              <a:rPr lang="en-GB" dirty="0"/>
              <a:t>Numbers – Some subjects have no limit on the numbers for admission</a:t>
            </a:r>
            <a:endParaRPr lang="en-US" dirty="0"/>
          </a:p>
          <a:p>
            <a:pPr lvl="0"/>
            <a:r>
              <a:rPr lang="en-GB" dirty="0"/>
              <a:t>Load allocation – Lecturers names are not given in advance</a:t>
            </a:r>
            <a:endParaRPr lang="en-US" dirty="0"/>
          </a:p>
          <a:p>
            <a:pPr lvl="0"/>
            <a:r>
              <a:rPr lang="en-GB" dirty="0"/>
              <a:t>Uneven Credit units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61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356D48-266B-7449-B055-FDCB9A16F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 forward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D2AC6C-13D5-5A46-8721-280CF11F1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Training with the existing temperate</a:t>
            </a:r>
            <a:endParaRPr lang="en-US" dirty="0"/>
          </a:p>
          <a:p>
            <a:pPr lvl="0"/>
            <a:r>
              <a:rPr lang="en-GB" dirty="0"/>
              <a:t>Continued cooperation with Heads and Timetable coordinators</a:t>
            </a:r>
            <a:endParaRPr lang="en-US" dirty="0"/>
          </a:p>
          <a:p>
            <a:pPr lvl="0"/>
            <a:r>
              <a:rPr lang="en-GB" dirty="0"/>
              <a:t>Continuous updating of the timetable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3398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6C9BF9-6583-CA45-9C35-68570A17B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413C47-CA20-9E4E-BDD0-832F0C745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162013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187</Words>
  <Application>Microsoft Macintosh PowerPoint</Application>
  <PresentationFormat>Custom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Timetabling for safety </vt:lpstr>
      <vt:lpstr>Introduction </vt:lpstr>
      <vt:lpstr>History of timetabling </vt:lpstr>
      <vt:lpstr>Joint College timetable </vt:lpstr>
      <vt:lpstr>Onlinization and digitization of timetable </vt:lpstr>
      <vt:lpstr>Challenges </vt:lpstr>
      <vt:lpstr>Way forward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Timetabling for safety</dc:title>
  <dc:creator>Microsoft Office User</dc:creator>
  <cp:lastModifiedBy>hasifa kabejja</cp:lastModifiedBy>
  <cp:revision>3</cp:revision>
  <dcterms:created xsi:type="dcterms:W3CDTF">2021-03-22T11:57:13Z</dcterms:created>
  <dcterms:modified xsi:type="dcterms:W3CDTF">2021-03-25T13:26:22Z</dcterms:modified>
</cp:coreProperties>
</file>