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698" r:id="rId3"/>
    <p:sldId id="267" r:id="rId4"/>
    <p:sldId id="674" r:id="rId5"/>
    <p:sldId id="579" r:id="rId6"/>
    <p:sldId id="348" r:id="rId7"/>
    <p:sldId id="349" r:id="rId8"/>
    <p:sldId id="350" r:id="rId9"/>
    <p:sldId id="770" r:id="rId10"/>
    <p:sldId id="353" r:id="rId11"/>
    <p:sldId id="345" r:id="rId12"/>
    <p:sldId id="542" r:id="rId13"/>
    <p:sldId id="374" r:id="rId14"/>
    <p:sldId id="772" r:id="rId15"/>
    <p:sldId id="675" r:id="rId16"/>
    <p:sldId id="260" r:id="rId17"/>
    <p:sldId id="536" r:id="rId18"/>
    <p:sldId id="263" r:id="rId19"/>
  </p:sldIdLst>
  <p:sldSz cx="12192000" cy="6858000"/>
  <p:notesSz cx="6858000" cy="9144000"/>
  <p:defaultTextStyle>
    <a:defPPr>
      <a:defRPr lang="en-U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652"/>
    <p:restoredTop sz="94620"/>
  </p:normalViewPr>
  <p:slideViewPr>
    <p:cSldViewPr snapToGrid="0">
      <p:cViewPr varScale="1">
        <p:scale>
          <a:sx n="87" d="100"/>
          <a:sy n="87" d="100"/>
        </p:scale>
        <p:origin x="3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BC6169-DBE4-4D0F-B333-20A0B02381F3}" type="doc">
      <dgm:prSet loTypeId="urn:microsoft.com/office/officeart/2005/8/layout/arrow5" loCatId="relationship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DBA80BB-9CC2-4E1B-AFBC-4F8EC5B8488D}">
      <dgm:prSet custT="1"/>
      <dgm:spPr>
        <a:solidFill>
          <a:schemeClr val="accent6"/>
        </a:solidFill>
      </dgm:spPr>
      <dgm:t>
        <a:bodyPr/>
        <a:lstStyle/>
        <a:p>
          <a:r>
            <a:rPr lang="en-US" sz="2600" dirty="0"/>
            <a:t>Note </a:t>
          </a:r>
        </a:p>
      </dgm:t>
    </dgm:pt>
    <dgm:pt modelId="{379C8530-0988-4823-9F8C-28D8BC2E6D4F}" type="parTrans" cxnId="{31409B54-0224-4D59-AD58-9C9CB031047C}">
      <dgm:prSet/>
      <dgm:spPr/>
      <dgm:t>
        <a:bodyPr/>
        <a:lstStyle/>
        <a:p>
          <a:endParaRPr lang="en-US"/>
        </a:p>
      </dgm:t>
    </dgm:pt>
    <dgm:pt modelId="{29807FD4-6D26-4CB0-A339-A146D474ABBD}" type="sibTrans" cxnId="{31409B54-0224-4D59-AD58-9C9CB031047C}">
      <dgm:prSet/>
      <dgm:spPr/>
      <dgm:t>
        <a:bodyPr/>
        <a:lstStyle/>
        <a:p>
          <a:endParaRPr lang="en-US"/>
        </a:p>
      </dgm:t>
    </dgm:pt>
    <dgm:pt modelId="{033164CC-2402-6C4A-B904-60376576720E}" type="pres">
      <dgm:prSet presAssocID="{16BC6169-DBE4-4D0F-B333-20A0B02381F3}" presName="diagram" presStyleCnt="0">
        <dgm:presLayoutVars>
          <dgm:dir/>
          <dgm:resizeHandles val="exact"/>
        </dgm:presLayoutVars>
      </dgm:prSet>
      <dgm:spPr/>
    </dgm:pt>
    <dgm:pt modelId="{D5695803-0CC6-454D-9C6F-7F6292298BD1}" type="pres">
      <dgm:prSet presAssocID="{7DBA80BB-9CC2-4E1B-AFBC-4F8EC5B8488D}" presName="arrow" presStyleLbl="node1" presStyleIdx="0" presStyleCnt="1">
        <dgm:presLayoutVars>
          <dgm:bulletEnabled val="1"/>
        </dgm:presLayoutVars>
      </dgm:prSet>
      <dgm:spPr/>
    </dgm:pt>
  </dgm:ptLst>
  <dgm:cxnLst>
    <dgm:cxn modelId="{44139328-0D6C-4049-9BA7-59A854F66EA1}" type="presOf" srcId="{7DBA80BB-9CC2-4E1B-AFBC-4F8EC5B8488D}" destId="{D5695803-0CC6-454D-9C6F-7F6292298BD1}" srcOrd="0" destOrd="0" presId="urn:microsoft.com/office/officeart/2005/8/layout/arrow5"/>
    <dgm:cxn modelId="{31409B54-0224-4D59-AD58-9C9CB031047C}" srcId="{16BC6169-DBE4-4D0F-B333-20A0B02381F3}" destId="{7DBA80BB-9CC2-4E1B-AFBC-4F8EC5B8488D}" srcOrd="0" destOrd="0" parTransId="{379C8530-0988-4823-9F8C-28D8BC2E6D4F}" sibTransId="{29807FD4-6D26-4CB0-A339-A146D474ABBD}"/>
    <dgm:cxn modelId="{539AE4F9-41ED-4943-B33B-017118278B49}" type="presOf" srcId="{16BC6169-DBE4-4D0F-B333-20A0B02381F3}" destId="{033164CC-2402-6C4A-B904-60376576720E}" srcOrd="0" destOrd="0" presId="urn:microsoft.com/office/officeart/2005/8/layout/arrow5"/>
    <dgm:cxn modelId="{A5944738-5DD4-5E4A-9342-79439B12FF4B}" type="presParOf" srcId="{033164CC-2402-6C4A-B904-60376576720E}" destId="{D5695803-0CC6-454D-9C6F-7F6292298BD1}" srcOrd="0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695803-0CC6-454D-9C6F-7F6292298BD1}">
      <dsp:nvSpPr>
        <dsp:cNvPr id="0" name=""/>
        <dsp:cNvSpPr/>
      </dsp:nvSpPr>
      <dsp:spPr>
        <a:xfrm>
          <a:off x="0" y="126206"/>
          <a:ext cx="4654550" cy="4654550"/>
        </a:xfrm>
        <a:prstGeom prst="downArrow">
          <a:avLst>
            <a:gd name="adj1" fmla="val 50000"/>
            <a:gd name="adj2" fmla="val 35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Note </a:t>
          </a:r>
        </a:p>
      </dsp:txBody>
      <dsp:txXfrm>
        <a:off x="1163638" y="126206"/>
        <a:ext cx="2327275" cy="3840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1390B-DEC0-E54C-9CA6-F406E1CB9788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2A7B0-98A6-C34F-BD2D-04A1A8528B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803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g8a63c4df4f_0_2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3" name="Google Shape;663;g8a63c4df4f_0_23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g86451a9109_0_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6" name="Google Shape;626;g86451a9109_0_195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4622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1" name="Google Shape;1581;g8925ff4a49_0_6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2" name="Google Shape;1582;g8925ff4a49_0_6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6409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5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2425" tIns="46200" rIns="92425" bIns="46200" numCol="1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208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6" name="Google Shape;1426;g852b6c38ca_0_9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7" name="Google Shape;1427;g852b6c38ca_0_90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8521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F6835-7884-6BA3-B5A8-5A0AF5899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C4E2DB-1681-A9B9-3F2E-17DF9A6D83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0194D-F439-6062-F14D-7378C3E48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0AA1-9AA5-D147-BEEC-F949E3BF5CA7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79B75-751F-2D1C-3683-2DE44896B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43889-C6CB-05A1-215E-D36DDF9B2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B6D8-29F0-D64B-BA29-5FB91CEE4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45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988D7-5FCB-F48B-4D67-FD6AACC60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B2647B-94A8-CA33-FAC2-CFF18B83B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7A25F-39F2-6D00-9652-F34F2918B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0AA1-9AA5-D147-BEEC-F949E3BF5CA7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2E120-F9EA-94A4-BFE2-CC560EA53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4050B-C41A-27D1-8AE8-F92E13A88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B6D8-29F0-D64B-BA29-5FB91CEE4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894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9C0A1F-CA5A-08DF-A957-74BE001D3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57BE20-1F6E-0742-02AA-007EAEE56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564B1-441B-028A-3A7F-BEF00B15B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0AA1-9AA5-D147-BEEC-F949E3BF5CA7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ADA0A-02B3-87D7-AAEE-C94E08984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DE585-D353-4710-0A3C-D0E3A8D9B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B6D8-29F0-D64B-BA29-5FB91CEE4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092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melin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24877" y="128634"/>
            <a:ext cx="11162209" cy="750083"/>
          </a:xfrm>
        </p:spPr>
        <p:txBody>
          <a:bodyPr/>
          <a:lstStyle>
            <a:lvl1pPr>
              <a:defRPr spc="1000" baseline="0"/>
            </a:lvl1pPr>
          </a:lstStyle>
          <a:p>
            <a:r>
              <a:rPr lang="en-US" altLang="ja-JP" dirty="0"/>
              <a:t>SLIDE TITLE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6276035" y="6394245"/>
            <a:ext cx="5185026" cy="365125"/>
          </a:xfrm>
        </p:spPr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11582292" y="6394245"/>
            <a:ext cx="604913" cy="365125"/>
          </a:xfrm>
        </p:spPr>
        <p:txBody>
          <a:bodyPr/>
          <a:lstStyle/>
          <a:p>
            <a:fld id="{387164BF-D67A-46C0-81D2-5BAF67C00C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694932" y="1058737"/>
            <a:ext cx="2190433" cy="430527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867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-1" y="1868827"/>
            <a:ext cx="12187204" cy="3266219"/>
          </a:xfrm>
          <a:custGeom>
            <a:avLst/>
            <a:gdLst/>
            <a:ahLst/>
            <a:cxnLst/>
            <a:rect l="l" t="t" r="r" b="b"/>
            <a:pathLst>
              <a:path w="18279220" h="4899329">
                <a:moveTo>
                  <a:pt x="5814596" y="4758098"/>
                </a:moveTo>
                <a:lnTo>
                  <a:pt x="18279220" y="4758098"/>
                </a:lnTo>
                <a:lnTo>
                  <a:pt x="18279220" y="4899329"/>
                </a:lnTo>
                <a:lnTo>
                  <a:pt x="5814596" y="4899329"/>
                </a:lnTo>
                <a:close/>
                <a:moveTo>
                  <a:pt x="12878622" y="0"/>
                </a:moveTo>
                <a:cubicBezTo>
                  <a:pt x="13571433" y="0"/>
                  <a:pt x="14134305" y="559284"/>
                  <a:pt x="14138736" y="1252080"/>
                </a:cubicBezTo>
                <a:cubicBezTo>
                  <a:pt x="14143162" y="1944076"/>
                  <a:pt x="13588778" y="2510006"/>
                  <a:pt x="12897140" y="2520026"/>
                </a:cubicBezTo>
                <a:lnTo>
                  <a:pt x="12897140" y="2520280"/>
                </a:lnTo>
                <a:lnTo>
                  <a:pt x="5798523" y="2520280"/>
                </a:lnTo>
                <a:lnTo>
                  <a:pt x="5798551" y="2522469"/>
                </a:lnTo>
                <a:cubicBezTo>
                  <a:pt x="5184591" y="2530323"/>
                  <a:pt x="4692121" y="3032335"/>
                  <a:pt x="4696048" y="3646333"/>
                </a:cubicBezTo>
                <a:cubicBezTo>
                  <a:pt x="4699975" y="4260331"/>
                  <a:pt x="5198827" y="4756002"/>
                  <a:pt x="5812837" y="4756002"/>
                </a:cubicBezTo>
                <a:lnTo>
                  <a:pt x="5812837" y="4899329"/>
                </a:lnTo>
                <a:cubicBezTo>
                  <a:pt x="5120026" y="4899329"/>
                  <a:pt x="4557154" y="4340045"/>
                  <a:pt x="4552723" y="3647249"/>
                </a:cubicBezTo>
                <a:cubicBezTo>
                  <a:pt x="4548296" y="2955081"/>
                  <a:pt x="5102957" y="2389041"/>
                  <a:pt x="5794836" y="2379271"/>
                </a:cubicBezTo>
                <a:lnTo>
                  <a:pt x="5794836" y="2379049"/>
                </a:lnTo>
                <a:lnTo>
                  <a:pt x="12892936" y="2379049"/>
                </a:lnTo>
                <a:lnTo>
                  <a:pt x="12892908" y="2376860"/>
                </a:lnTo>
                <a:cubicBezTo>
                  <a:pt x="13506868" y="2369006"/>
                  <a:pt x="13999338" y="1866994"/>
                  <a:pt x="13995411" y="1252996"/>
                </a:cubicBezTo>
                <a:cubicBezTo>
                  <a:pt x="13991484" y="638998"/>
                  <a:pt x="13492632" y="143327"/>
                  <a:pt x="12878622" y="143327"/>
                </a:cubicBezTo>
                <a:close/>
                <a:moveTo>
                  <a:pt x="0" y="0"/>
                </a:moveTo>
                <a:lnTo>
                  <a:pt x="12878621" y="0"/>
                </a:lnTo>
                <a:lnTo>
                  <a:pt x="12878621" y="135015"/>
                </a:lnTo>
                <a:lnTo>
                  <a:pt x="0" y="135015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98425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 userDrawn="1"/>
        </p:nvSpPr>
        <p:spPr>
          <a:xfrm>
            <a:off x="1445080" y="1564271"/>
            <a:ext cx="690137" cy="690077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図プレースホルダー 7"/>
          <p:cNvSpPr>
            <a:spLocks noGrp="1"/>
          </p:cNvSpPr>
          <p:nvPr>
            <p:ph type="pic" sz="quarter" idx="16" hasCustomPrompt="1"/>
          </p:nvPr>
        </p:nvSpPr>
        <p:spPr>
          <a:xfrm>
            <a:off x="1584758" y="1703937"/>
            <a:ext cx="410778" cy="410743"/>
          </a:xfrm>
        </p:spPr>
        <p:txBody>
          <a:bodyPr>
            <a:normAutofit/>
          </a:bodyPr>
          <a:lstStyle>
            <a:lvl1pPr>
              <a:defRPr sz="1067"/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33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694931" y="2344736"/>
            <a:ext cx="2190433" cy="904244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333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43" name="テキスト プレースホルダー 11"/>
          <p:cNvSpPr>
            <a:spLocks noGrp="1"/>
          </p:cNvSpPr>
          <p:nvPr>
            <p:ph type="body" sz="quarter" idx="28" hasCustomPrompt="1"/>
          </p:nvPr>
        </p:nvSpPr>
        <p:spPr>
          <a:xfrm>
            <a:off x="3155418" y="1058737"/>
            <a:ext cx="2190433" cy="430527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867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44" name="円/楕円 43"/>
          <p:cNvSpPr/>
          <p:nvPr userDrawn="1"/>
        </p:nvSpPr>
        <p:spPr>
          <a:xfrm>
            <a:off x="3905566" y="1564271"/>
            <a:ext cx="690137" cy="690077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図プレースホルダー 7"/>
          <p:cNvSpPr>
            <a:spLocks noGrp="1"/>
          </p:cNvSpPr>
          <p:nvPr>
            <p:ph type="pic" sz="quarter" idx="29" hasCustomPrompt="1"/>
          </p:nvPr>
        </p:nvSpPr>
        <p:spPr>
          <a:xfrm>
            <a:off x="4045245" y="1703937"/>
            <a:ext cx="410778" cy="410743"/>
          </a:xfrm>
        </p:spPr>
        <p:txBody>
          <a:bodyPr>
            <a:normAutofit/>
          </a:bodyPr>
          <a:lstStyle>
            <a:lvl1pPr>
              <a:defRPr sz="1067"/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46" name="テキスト プレースホルダー 11"/>
          <p:cNvSpPr>
            <a:spLocks noGrp="1"/>
          </p:cNvSpPr>
          <p:nvPr>
            <p:ph type="body" sz="quarter" idx="30" hasCustomPrompt="1"/>
          </p:nvPr>
        </p:nvSpPr>
        <p:spPr>
          <a:xfrm>
            <a:off x="3155418" y="2344736"/>
            <a:ext cx="2190433" cy="904244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333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47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5645911" y="1058737"/>
            <a:ext cx="2190433" cy="430527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867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48" name="円/楕円 47"/>
          <p:cNvSpPr/>
          <p:nvPr userDrawn="1"/>
        </p:nvSpPr>
        <p:spPr>
          <a:xfrm>
            <a:off x="6396059" y="1564271"/>
            <a:ext cx="690137" cy="690077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図プレースホルダー 7"/>
          <p:cNvSpPr>
            <a:spLocks noGrp="1"/>
          </p:cNvSpPr>
          <p:nvPr>
            <p:ph type="pic" sz="quarter" idx="32" hasCustomPrompt="1"/>
          </p:nvPr>
        </p:nvSpPr>
        <p:spPr>
          <a:xfrm>
            <a:off x="6535738" y="1703937"/>
            <a:ext cx="410778" cy="410743"/>
          </a:xfrm>
        </p:spPr>
        <p:txBody>
          <a:bodyPr>
            <a:normAutofit/>
          </a:bodyPr>
          <a:lstStyle>
            <a:lvl1pPr>
              <a:defRPr sz="1067"/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50" name="テキスト プレースホルダー 11"/>
          <p:cNvSpPr>
            <a:spLocks noGrp="1"/>
          </p:cNvSpPr>
          <p:nvPr>
            <p:ph type="body" sz="quarter" idx="33" hasCustomPrompt="1"/>
          </p:nvPr>
        </p:nvSpPr>
        <p:spPr>
          <a:xfrm>
            <a:off x="5645910" y="2344736"/>
            <a:ext cx="2190433" cy="904244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333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51" name="テキスト プレースホルダー 11"/>
          <p:cNvSpPr>
            <a:spLocks noGrp="1"/>
          </p:cNvSpPr>
          <p:nvPr>
            <p:ph type="body" sz="quarter" idx="34" hasCustomPrompt="1"/>
          </p:nvPr>
        </p:nvSpPr>
        <p:spPr>
          <a:xfrm>
            <a:off x="4415668" y="4179083"/>
            <a:ext cx="2190433" cy="445400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867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52" name="円/楕円 51"/>
          <p:cNvSpPr/>
          <p:nvPr userDrawn="1"/>
        </p:nvSpPr>
        <p:spPr>
          <a:xfrm>
            <a:off x="5165816" y="4699490"/>
            <a:ext cx="690137" cy="690077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図プレースホルダー 7"/>
          <p:cNvSpPr>
            <a:spLocks noGrp="1"/>
          </p:cNvSpPr>
          <p:nvPr>
            <p:ph type="pic" sz="quarter" idx="35" hasCustomPrompt="1"/>
          </p:nvPr>
        </p:nvSpPr>
        <p:spPr>
          <a:xfrm>
            <a:off x="5305495" y="4839157"/>
            <a:ext cx="410778" cy="410743"/>
          </a:xfrm>
        </p:spPr>
        <p:txBody>
          <a:bodyPr>
            <a:normAutofit/>
          </a:bodyPr>
          <a:lstStyle>
            <a:lvl1pPr>
              <a:defRPr sz="1067"/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54" name="テキスト プレースホルダー 11"/>
          <p:cNvSpPr>
            <a:spLocks noGrp="1"/>
          </p:cNvSpPr>
          <p:nvPr>
            <p:ph type="body" sz="quarter" idx="36" hasCustomPrompt="1"/>
          </p:nvPr>
        </p:nvSpPr>
        <p:spPr>
          <a:xfrm>
            <a:off x="4415668" y="5479955"/>
            <a:ext cx="2190433" cy="904244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333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55" name="テキスト プレースホルダー 11"/>
          <p:cNvSpPr>
            <a:spLocks noGrp="1"/>
          </p:cNvSpPr>
          <p:nvPr>
            <p:ph type="body" sz="quarter" idx="37" hasCustomPrompt="1"/>
          </p:nvPr>
        </p:nvSpPr>
        <p:spPr>
          <a:xfrm>
            <a:off x="6876155" y="4179083"/>
            <a:ext cx="2190433" cy="445400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867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56" name="円/楕円 55"/>
          <p:cNvSpPr/>
          <p:nvPr userDrawn="1"/>
        </p:nvSpPr>
        <p:spPr>
          <a:xfrm>
            <a:off x="7626303" y="4699490"/>
            <a:ext cx="690137" cy="690077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図プレースホルダー 7"/>
          <p:cNvSpPr>
            <a:spLocks noGrp="1"/>
          </p:cNvSpPr>
          <p:nvPr>
            <p:ph type="pic" sz="quarter" idx="38" hasCustomPrompt="1"/>
          </p:nvPr>
        </p:nvSpPr>
        <p:spPr>
          <a:xfrm>
            <a:off x="7765982" y="4839157"/>
            <a:ext cx="410778" cy="410743"/>
          </a:xfrm>
        </p:spPr>
        <p:txBody>
          <a:bodyPr>
            <a:normAutofit/>
          </a:bodyPr>
          <a:lstStyle>
            <a:lvl1pPr>
              <a:defRPr sz="1067"/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58" name="テキスト プレースホルダー 11"/>
          <p:cNvSpPr>
            <a:spLocks noGrp="1"/>
          </p:cNvSpPr>
          <p:nvPr>
            <p:ph type="body" sz="quarter" idx="39" hasCustomPrompt="1"/>
          </p:nvPr>
        </p:nvSpPr>
        <p:spPr>
          <a:xfrm>
            <a:off x="6876155" y="5479955"/>
            <a:ext cx="2190433" cy="904244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333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59" name="テキスト プレースホルダー 11"/>
          <p:cNvSpPr>
            <a:spLocks noGrp="1"/>
          </p:cNvSpPr>
          <p:nvPr>
            <p:ph type="body" sz="quarter" idx="40" hasCustomPrompt="1"/>
          </p:nvPr>
        </p:nvSpPr>
        <p:spPr>
          <a:xfrm>
            <a:off x="9366648" y="4179083"/>
            <a:ext cx="2190433" cy="445400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867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  <p:sp>
        <p:nvSpPr>
          <p:cNvPr id="60" name="円/楕円 59"/>
          <p:cNvSpPr/>
          <p:nvPr userDrawn="1"/>
        </p:nvSpPr>
        <p:spPr>
          <a:xfrm>
            <a:off x="10116796" y="4699490"/>
            <a:ext cx="690137" cy="690077"/>
          </a:xfrm>
          <a:prstGeom prst="ellipse">
            <a:avLst/>
          </a:prstGeom>
          <a:solidFill>
            <a:schemeClr val="accent1"/>
          </a:solidFill>
          <a:ln w="9842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図プレースホルダー 7"/>
          <p:cNvSpPr>
            <a:spLocks noGrp="1"/>
          </p:cNvSpPr>
          <p:nvPr>
            <p:ph type="pic" sz="quarter" idx="41" hasCustomPrompt="1"/>
          </p:nvPr>
        </p:nvSpPr>
        <p:spPr>
          <a:xfrm>
            <a:off x="10256475" y="4839157"/>
            <a:ext cx="410778" cy="410743"/>
          </a:xfrm>
        </p:spPr>
        <p:txBody>
          <a:bodyPr>
            <a:normAutofit/>
          </a:bodyPr>
          <a:lstStyle>
            <a:lvl1pPr>
              <a:defRPr sz="1067"/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62" name="テキスト プレースホルダー 11"/>
          <p:cNvSpPr>
            <a:spLocks noGrp="1"/>
          </p:cNvSpPr>
          <p:nvPr>
            <p:ph type="body" sz="quarter" idx="42" hasCustomPrompt="1"/>
          </p:nvPr>
        </p:nvSpPr>
        <p:spPr>
          <a:xfrm>
            <a:off x="9366647" y="5479955"/>
            <a:ext cx="2190433" cy="904244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333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altLang="ja-JP" dirty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31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C9C57-45BB-038C-408F-7D50416A8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94BAB-5CF6-CCE4-3EBD-B5FB44E68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5BCFA-9AC4-CD51-D7D3-EB62C1CD2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0AA1-9AA5-D147-BEEC-F949E3BF5CA7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6A0B6-0419-A456-E8BC-F5F4CAA2A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BA636-D338-FA19-8518-00005381D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B6D8-29F0-D64B-BA29-5FB91CEE4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869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742ED-34C0-E861-4D9E-30FB5BA9D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CDF4-2A8B-BA48-7CF7-55AAE7DAB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304CE-C6CD-7A80-CCD4-099996E1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0AA1-9AA5-D147-BEEC-F949E3BF5CA7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0FBA9-E8D7-AA74-78CC-28967DB4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A4B9C-3F4D-8DD2-CDE8-E29BBF5C1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B6D8-29F0-D64B-BA29-5FB91CEE4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45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0A88D-1EA0-8EF7-7DE6-3C477E6FB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7A32F-A70B-5AD3-651D-428E77FFC3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E0B2AF-599D-56FB-7271-CC6C2CCFDB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17E53-4BC6-29B7-C8E3-DDCF4D56C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0AA1-9AA5-D147-BEEC-F949E3BF5CA7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93056-1D86-2B26-4581-B332368BE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B8838D-F680-406D-CDAD-81D376B8E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B6D8-29F0-D64B-BA29-5FB91CEE4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026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EF647-4121-7BAD-FB87-CBAB06D1F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5ADC5-2CC3-02CF-19D2-A60A5A00F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628418-F38E-3786-540D-FAB9372F7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06D318-EC54-78C9-54CD-9F3DFE111D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59C90-BADD-A757-9E97-A757BEEE95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E6E0EF-4B32-C303-8895-43D2016FD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0AA1-9AA5-D147-BEEC-F949E3BF5CA7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66AFCE-B9E0-0452-AB2F-0CF872BC5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2DB701-0DDE-B973-9061-04BA1FA22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B6D8-29F0-D64B-BA29-5FB91CEE4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07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91A0B-F76C-1F00-524C-E06B0E601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526F1E-E61E-2C7C-7814-D207FFE84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0AA1-9AA5-D147-BEEC-F949E3BF5CA7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7AD423-48CB-7F09-AA02-987D7206E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581FCC-6A61-4BE4-7A51-0A97E02F4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B6D8-29F0-D64B-BA29-5FB91CEE4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48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597D54-AD4A-CC4D-4D39-1ADCB653F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0AA1-9AA5-D147-BEEC-F949E3BF5CA7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D19662-191B-6703-9533-7E54D0E20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882023-D0DD-66CB-EEF7-362C1B074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B6D8-29F0-D64B-BA29-5FB91CEE4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07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4A2DB-FFCE-9219-5C5C-1CC98EB60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0035B-9B88-E8AD-4F54-980AD7EE2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DF38C6-E253-18B4-8622-0F18FC844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88E76-B00E-718B-81FD-02FB57AD3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0AA1-9AA5-D147-BEEC-F949E3BF5CA7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80734-3696-DDB6-7A14-E933026D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026ED-05EA-C8DE-2F1B-E42A02A79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B6D8-29F0-D64B-BA29-5FB91CEE4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5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76C62-4D89-5AFD-0EED-2B71F0FBC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3CD0E4-02C9-D06D-A71B-175C292E10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9801E-6707-32B0-1AD5-66936E278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6FEC67-B86D-E41C-497F-8256C9243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0AA1-9AA5-D147-BEEC-F949E3BF5CA7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696D7-1E39-37C6-2620-F067598C7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7E5E60-B33D-8363-0C89-3B8772879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B6D8-29F0-D64B-BA29-5FB91CEE4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91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5F0117-CFB2-67B6-A81D-BABAECDF3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4480F-47E3-BF83-3C87-97E9D32BB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BD28B-0E71-C774-1FF7-FF00E2E4D0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30AA1-9AA5-D147-BEEC-F949E3BF5CA7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AEE03-EB43-3513-ECB5-B5CE6BEE87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9E5DA-7E6B-E295-9D64-92D91125ED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CB6D8-29F0-D64B-BA29-5FB91CEE4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19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svg"/><Relationship Id="rId10" Type="http://schemas.openxmlformats.org/officeDocument/2006/relationships/image" Target="../media/image11.sv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5">
            <a:extLst>
              <a:ext uri="{FF2B5EF4-FFF2-40B4-BE49-F238E27FC236}">
                <a16:creationId xmlns:a16="http://schemas.microsoft.com/office/drawing/2014/main" id="{2DD798B7-0FBA-1E4E-8471-5C044087A7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81" y="0"/>
            <a:ext cx="11518710" cy="6646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itle 6">
            <a:extLst>
              <a:ext uri="{FF2B5EF4-FFF2-40B4-BE49-F238E27FC236}">
                <a16:creationId xmlns:a16="http://schemas.microsoft.com/office/drawing/2014/main" id="{9D33248D-FA4D-6443-879D-1D9BA8DF49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0436" y="2488315"/>
            <a:ext cx="9144000" cy="2387600"/>
          </a:xfrm>
        </p:spPr>
        <p:txBody>
          <a:bodyPr>
            <a:noAutofit/>
          </a:bodyPr>
          <a:lstStyle/>
          <a:p>
            <a:r>
              <a:rPr lang="en-GB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Theory and philosophy of graduate supervision: Reflections on supervision styles</a:t>
            </a:r>
            <a:endParaRPr lang="en-US" altLang="en-UG" sz="4800" dirty="0">
              <a:solidFill>
                <a:schemeClr val="bg1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8397E459-80A0-9B41-BB16-15E9D756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0436" y="4633762"/>
            <a:ext cx="9144000" cy="1655762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3200" dirty="0">
                <a:solidFill>
                  <a:schemeClr val="bg1"/>
                </a:solidFill>
                <a:ea typeface="+mn-ea"/>
                <a:cs typeface="+mn-cs"/>
              </a:rPr>
              <a:t>Betty  Ezati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7DA4-3A2B-8BBD-62B6-872392A95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372" y="1355834"/>
            <a:ext cx="11493062" cy="5376041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C00000"/>
                </a:solidFill>
                <a:effectLst/>
                <a:latin typeface="Cambria" panose="02040503050406030204" pitchFamily="18" charset="0"/>
              </a:rPr>
              <a:t>Efficiency, quality, evaluation, follow-up routines </a:t>
            </a:r>
          </a:p>
          <a:p>
            <a:endParaRPr lang="en-GB" dirty="0">
              <a:solidFill>
                <a:srgbClr val="C00000"/>
              </a:solidFill>
              <a:effectLst/>
              <a:latin typeface="Cambria" panose="02040503050406030204" pitchFamily="18" charset="0"/>
            </a:endParaRPr>
          </a:p>
          <a:p>
            <a:r>
              <a:rPr lang="en-GB" dirty="0">
                <a:solidFill>
                  <a:srgbClr val="3366FF"/>
                </a:solidFill>
                <a:effectLst/>
                <a:latin typeface="Cambria" panose="02040503050406030204" pitchFamily="18" charset="0"/>
              </a:rPr>
              <a:t>Market driven</a:t>
            </a:r>
            <a:endParaRPr lang="en-GB" dirty="0">
              <a:effectLst/>
              <a:latin typeface="Cambria" panose="02040503050406030204" pitchFamily="18" charset="0"/>
            </a:endParaRPr>
          </a:p>
          <a:p>
            <a:pPr lvl="1"/>
            <a:r>
              <a:rPr lang="en-GB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the production of PhDs (quantitative aspect) </a:t>
            </a:r>
            <a:endParaRPr lang="en-GB" dirty="0">
              <a:effectLst/>
              <a:latin typeface="Cambria" panose="02040503050406030204" pitchFamily="18" charset="0"/>
            </a:endParaRPr>
          </a:p>
          <a:p>
            <a:pPr lvl="1"/>
            <a:r>
              <a:rPr lang="en-GB" dirty="0">
                <a:solidFill>
                  <a:srgbClr val="0F3051"/>
                </a:solidFill>
                <a:latin typeface="Cambria" panose="02040503050406030204" pitchFamily="18" charset="0"/>
              </a:rPr>
              <a:t>to publish (quantitative aspect)</a:t>
            </a:r>
            <a:br>
              <a:rPr lang="en-GB" dirty="0">
                <a:solidFill>
                  <a:srgbClr val="0F3051"/>
                </a:solidFill>
                <a:latin typeface="Cambria" panose="02040503050406030204" pitchFamily="18" charset="0"/>
              </a:rPr>
            </a:br>
            <a:r>
              <a:rPr lang="en-GB" dirty="0">
                <a:solidFill>
                  <a:srgbClr val="0F3051"/>
                </a:solidFill>
                <a:latin typeface="Cambria" panose="02040503050406030204" pitchFamily="18" charset="0"/>
              </a:rPr>
              <a:t>prestigious Journals (qualitative aspect) </a:t>
            </a:r>
            <a:endParaRPr lang="en-GB" dirty="0">
              <a:latin typeface="Cambria" panose="02040503050406030204" pitchFamily="18" charset="0"/>
            </a:endParaRPr>
          </a:p>
          <a:p>
            <a:pPr lvl="1"/>
            <a:r>
              <a:rPr lang="en-GB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to recruit capable students timely completions </a:t>
            </a:r>
            <a:endParaRPr lang="en-GB" dirty="0">
              <a:effectLst/>
              <a:latin typeface="Cambria" panose="02040503050406030204" pitchFamily="18" charset="0"/>
            </a:endParaRPr>
          </a:p>
          <a:p>
            <a:pPr lvl="1"/>
            <a:r>
              <a:rPr lang="en-GB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apply for and get research funding </a:t>
            </a:r>
            <a:endParaRPr lang="en-GB" dirty="0">
              <a:effectLst/>
              <a:latin typeface="Cambria" panose="02040503050406030204" pitchFamily="18" charset="0"/>
            </a:endParaRPr>
          </a:p>
          <a:p>
            <a:pPr lvl="1"/>
            <a:r>
              <a:rPr lang="en-GB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appear as excellent (individual/environment) defined by other actors/institutions </a:t>
            </a:r>
            <a:endParaRPr lang="en-GB" dirty="0">
              <a:effectLst/>
              <a:latin typeface="Cambria" panose="02040503050406030204" pitchFamily="18" charset="0"/>
            </a:endParaRPr>
          </a:p>
          <a:p>
            <a:pPr lvl="1"/>
            <a:r>
              <a:rPr lang="en-GB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constructing oneself by participating in conferences, lists of publications, websites </a:t>
            </a:r>
          </a:p>
          <a:p>
            <a:pPr lvl="1"/>
            <a:endParaRPr lang="en-GB" dirty="0">
              <a:effectLst/>
              <a:latin typeface="Cambria" panose="02040503050406030204" pitchFamily="18" charset="0"/>
            </a:endParaRPr>
          </a:p>
          <a:p>
            <a:r>
              <a:rPr lang="en-GB" dirty="0">
                <a:solidFill>
                  <a:srgbClr val="7C1E14"/>
                </a:solidFill>
                <a:effectLst/>
                <a:latin typeface="Cambria" panose="02040503050406030204" pitchFamily="18" charset="0"/>
              </a:rPr>
              <a:t>to become recruited as a supervisor for further career steps </a:t>
            </a:r>
            <a:endParaRPr lang="en-GB" dirty="0">
              <a:effectLst/>
              <a:latin typeface="Cambria" panose="02040503050406030204" pitchFamily="18" charset="0"/>
            </a:endParaRPr>
          </a:p>
          <a:p>
            <a:endParaRPr lang="en-GB" dirty="0"/>
          </a:p>
        </p:txBody>
      </p:sp>
      <p:sp>
        <p:nvSpPr>
          <p:cNvPr id="4" name="Google Shape;865;p29">
            <a:extLst>
              <a:ext uri="{FF2B5EF4-FFF2-40B4-BE49-F238E27FC236}">
                <a16:creationId xmlns:a16="http://schemas.microsoft.com/office/drawing/2014/main" id="{3A714DC7-F238-CFBE-3E09-19009BBF23EC}"/>
              </a:ext>
            </a:extLst>
          </p:cNvPr>
          <p:cNvSpPr txBox="1">
            <a:spLocks/>
          </p:cNvSpPr>
          <p:nvPr/>
        </p:nvSpPr>
        <p:spPr>
          <a:xfrm>
            <a:off x="378372" y="286297"/>
            <a:ext cx="11650717" cy="87563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GB" sz="4000" b="1" dirty="0">
                <a:solidFill>
                  <a:srgbClr val="C00000"/>
                </a:solidFill>
                <a:latin typeface="Cambria" panose="02040503050406030204" pitchFamily="18" charset="0"/>
              </a:rPr>
              <a:t>Neoliberal</a:t>
            </a:r>
            <a:endParaRPr lang="en-US" sz="4000" b="1" dirty="0">
              <a:solidFill>
                <a:srgbClr val="C0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547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6" name="Google Shape;666;p28"/>
          <p:cNvGrpSpPr/>
          <p:nvPr/>
        </p:nvGrpSpPr>
        <p:grpSpPr>
          <a:xfrm>
            <a:off x="788277" y="4868460"/>
            <a:ext cx="5023477" cy="1871065"/>
            <a:chOff x="1017675" y="3409125"/>
            <a:chExt cx="3269776" cy="752200"/>
          </a:xfrm>
        </p:grpSpPr>
        <p:sp>
          <p:nvSpPr>
            <p:cNvPr id="667" name="Google Shape;667;p28"/>
            <p:cNvSpPr/>
            <p:nvPr/>
          </p:nvSpPr>
          <p:spPr>
            <a:xfrm>
              <a:off x="1404025" y="3409125"/>
              <a:ext cx="429250" cy="752200"/>
            </a:xfrm>
            <a:custGeom>
              <a:avLst/>
              <a:gdLst/>
              <a:ahLst/>
              <a:cxnLst/>
              <a:rect l="l" t="t" r="r" b="b"/>
              <a:pathLst>
                <a:path w="17170" h="30088" extrusionOk="0">
                  <a:moveTo>
                    <a:pt x="1" y="1"/>
                  </a:moveTo>
                  <a:lnTo>
                    <a:pt x="1" y="30088"/>
                  </a:lnTo>
                  <a:lnTo>
                    <a:pt x="17170" y="30088"/>
                  </a:lnTo>
                  <a:lnTo>
                    <a:pt x="17170" y="1"/>
                  </a:lnTo>
                  <a:close/>
                </a:path>
              </a:pathLst>
            </a:custGeom>
            <a:solidFill>
              <a:srgbClr val="576F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68" name="Google Shape;668;p28"/>
            <p:cNvSpPr/>
            <p:nvPr/>
          </p:nvSpPr>
          <p:spPr>
            <a:xfrm>
              <a:off x="1545139" y="3461406"/>
              <a:ext cx="2741750" cy="594828"/>
            </a:xfrm>
            <a:custGeom>
              <a:avLst/>
              <a:gdLst/>
              <a:ahLst/>
              <a:cxnLst/>
              <a:rect l="l" t="t" r="r" b="b"/>
              <a:pathLst>
                <a:path w="109670" h="23147" extrusionOk="0">
                  <a:moveTo>
                    <a:pt x="11574" y="1"/>
                  </a:moveTo>
                  <a:cubicBezTo>
                    <a:pt x="5180" y="1"/>
                    <a:pt x="1" y="5192"/>
                    <a:pt x="1" y="11573"/>
                  </a:cubicBezTo>
                  <a:cubicBezTo>
                    <a:pt x="1" y="17967"/>
                    <a:pt x="5180" y="23146"/>
                    <a:pt x="11574" y="23146"/>
                  </a:cubicBezTo>
                  <a:lnTo>
                    <a:pt x="98108" y="23146"/>
                  </a:lnTo>
                  <a:cubicBezTo>
                    <a:pt x="104490" y="23146"/>
                    <a:pt x="109669" y="17967"/>
                    <a:pt x="109669" y="11573"/>
                  </a:cubicBezTo>
                  <a:cubicBezTo>
                    <a:pt x="109669" y="5192"/>
                    <a:pt x="104490" y="1"/>
                    <a:pt x="98108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274300" tIns="91425" rIns="91425" bIns="91425" anchor="ctr" anchorCtr="0">
              <a:noAutofit/>
            </a:bodyPr>
            <a:lstStyle/>
            <a:p>
              <a:pPr lvl="0">
                <a:lnSpc>
                  <a:spcPct val="100000"/>
                </a:lnSpc>
              </a:pPr>
              <a:r>
                <a:rPr lang="en-GB" dirty="0">
                  <a:solidFill>
                    <a:srgbClr val="282828"/>
                  </a:solidFill>
                  <a:latin typeface="MuseoSans"/>
                </a:rPr>
                <a:t>A</a:t>
              </a:r>
              <a:r>
                <a:rPr lang="en-GB" sz="1800" b="0" i="0" dirty="0">
                  <a:solidFill>
                    <a:srgbClr val="282828"/>
                  </a:solidFill>
                  <a:effectLst/>
                  <a:latin typeface="MuseoSans"/>
                </a:rPr>
                <a:t>utonomy support (recognizing student’s viewpoint, encouraging them to express their thoughts openly, and giving them the opportunity to make their own decisions) </a:t>
              </a:r>
              <a:endParaRPr lang="en-US" sz="1800" dirty="0"/>
            </a:p>
          </p:txBody>
        </p:sp>
        <p:sp>
          <p:nvSpPr>
            <p:cNvPr id="669" name="Google Shape;669;p28"/>
            <p:cNvSpPr/>
            <p:nvPr/>
          </p:nvSpPr>
          <p:spPr>
            <a:xfrm>
              <a:off x="1017675" y="3409125"/>
              <a:ext cx="814700" cy="752200"/>
            </a:xfrm>
            <a:custGeom>
              <a:avLst/>
              <a:gdLst/>
              <a:ahLst/>
              <a:cxnLst/>
              <a:rect l="l" t="t" r="r" b="b"/>
              <a:pathLst>
                <a:path w="32588" h="30088" extrusionOk="0">
                  <a:moveTo>
                    <a:pt x="9990" y="1"/>
                  </a:moveTo>
                  <a:cubicBezTo>
                    <a:pt x="1" y="8597"/>
                    <a:pt x="1" y="21492"/>
                    <a:pt x="9990" y="30088"/>
                  </a:cubicBezTo>
                  <a:lnTo>
                    <a:pt x="32588" y="30088"/>
                  </a:lnTo>
                  <a:cubicBezTo>
                    <a:pt x="22599" y="21492"/>
                    <a:pt x="22599" y="8597"/>
                    <a:pt x="32588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n" sz="2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03</a:t>
              </a:r>
              <a:endParaRPr>
                <a:solidFill>
                  <a:srgbClr val="FFFFFF"/>
                </a:solidFill>
              </a:endParaRPr>
            </a:p>
          </p:txBody>
        </p:sp>
        <p:grpSp>
          <p:nvGrpSpPr>
            <p:cNvPr id="670" name="Google Shape;670;p28"/>
            <p:cNvGrpSpPr/>
            <p:nvPr/>
          </p:nvGrpSpPr>
          <p:grpSpPr>
            <a:xfrm>
              <a:off x="3779449" y="3626140"/>
              <a:ext cx="508002" cy="299490"/>
              <a:chOff x="-12160675" y="4081850"/>
              <a:chExt cx="562572" cy="331625"/>
            </a:xfrm>
          </p:grpSpPr>
          <p:sp>
            <p:nvSpPr>
              <p:cNvPr id="671" name="Google Shape;671;p28"/>
              <p:cNvSpPr/>
              <p:nvPr/>
            </p:nvSpPr>
            <p:spPr>
              <a:xfrm>
                <a:off x="-12014950" y="4081850"/>
                <a:ext cx="61450" cy="62275"/>
              </a:xfrm>
              <a:custGeom>
                <a:avLst/>
                <a:gdLst/>
                <a:ahLst/>
                <a:cxnLst/>
                <a:rect l="l" t="t" r="r" b="b"/>
                <a:pathLst>
                  <a:path w="2458" h="2491" extrusionOk="0">
                    <a:moveTo>
                      <a:pt x="1198" y="0"/>
                    </a:moveTo>
                    <a:cubicBezTo>
                      <a:pt x="536" y="0"/>
                      <a:pt x="0" y="599"/>
                      <a:pt x="0" y="1260"/>
                    </a:cubicBezTo>
                    <a:cubicBezTo>
                      <a:pt x="0" y="1922"/>
                      <a:pt x="536" y="2489"/>
                      <a:pt x="1198" y="2489"/>
                    </a:cubicBezTo>
                    <a:cubicBezTo>
                      <a:pt x="1216" y="2490"/>
                      <a:pt x="1235" y="2490"/>
                      <a:pt x="1253" y="2490"/>
                    </a:cubicBezTo>
                    <a:cubicBezTo>
                      <a:pt x="1892" y="2490"/>
                      <a:pt x="2458" y="1965"/>
                      <a:pt x="2458" y="1260"/>
                    </a:cubicBezTo>
                    <a:cubicBezTo>
                      <a:pt x="2458" y="599"/>
                      <a:pt x="1922" y="0"/>
                      <a:pt x="119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72" name="Google Shape;672;p28"/>
              <p:cNvSpPr/>
              <p:nvPr/>
            </p:nvSpPr>
            <p:spPr>
              <a:xfrm>
                <a:off x="-11784803" y="4329975"/>
                <a:ext cx="186700" cy="83500"/>
              </a:xfrm>
              <a:custGeom>
                <a:avLst/>
                <a:gdLst/>
                <a:ahLst/>
                <a:cxnLst/>
                <a:rect l="l" t="t" r="r" b="b"/>
                <a:pathLst>
                  <a:path w="7468" h="3340" extrusionOk="0">
                    <a:moveTo>
                      <a:pt x="1639" y="0"/>
                    </a:moveTo>
                    <a:cubicBezTo>
                      <a:pt x="1166" y="0"/>
                      <a:pt x="820" y="347"/>
                      <a:pt x="820" y="819"/>
                    </a:cubicBezTo>
                    <a:lnTo>
                      <a:pt x="820" y="1670"/>
                    </a:lnTo>
                    <a:cubicBezTo>
                      <a:pt x="347" y="1670"/>
                      <a:pt x="0" y="2048"/>
                      <a:pt x="0" y="2521"/>
                    </a:cubicBezTo>
                    <a:lnTo>
                      <a:pt x="0" y="2899"/>
                    </a:lnTo>
                    <a:cubicBezTo>
                      <a:pt x="0" y="3151"/>
                      <a:pt x="189" y="3340"/>
                      <a:pt x="410" y="3340"/>
                    </a:cubicBezTo>
                    <a:lnTo>
                      <a:pt x="7026" y="3340"/>
                    </a:lnTo>
                    <a:cubicBezTo>
                      <a:pt x="7278" y="3340"/>
                      <a:pt x="7467" y="3151"/>
                      <a:pt x="7467" y="2899"/>
                    </a:cubicBezTo>
                    <a:lnTo>
                      <a:pt x="7467" y="2521"/>
                    </a:lnTo>
                    <a:cubicBezTo>
                      <a:pt x="7467" y="2048"/>
                      <a:pt x="7121" y="1670"/>
                      <a:pt x="6648" y="1670"/>
                    </a:cubicBezTo>
                    <a:lnTo>
                      <a:pt x="6648" y="819"/>
                    </a:lnTo>
                    <a:cubicBezTo>
                      <a:pt x="6616" y="347"/>
                      <a:pt x="6207" y="0"/>
                      <a:pt x="57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73" name="Google Shape;673;p28"/>
              <p:cNvSpPr/>
              <p:nvPr/>
            </p:nvSpPr>
            <p:spPr>
              <a:xfrm>
                <a:off x="-11911775" y="4186000"/>
                <a:ext cx="103200" cy="101425"/>
              </a:xfrm>
              <a:custGeom>
                <a:avLst/>
                <a:gdLst/>
                <a:ahLst/>
                <a:cxnLst/>
                <a:rect l="l" t="t" r="r" b="b"/>
                <a:pathLst>
                  <a:path w="4128" h="4057" extrusionOk="0">
                    <a:moveTo>
                      <a:pt x="2060" y="1"/>
                    </a:moveTo>
                    <a:cubicBezTo>
                      <a:pt x="1914" y="1"/>
                      <a:pt x="1765" y="72"/>
                      <a:pt x="1670" y="213"/>
                    </a:cubicBezTo>
                    <a:lnTo>
                      <a:pt x="1198" y="1190"/>
                    </a:lnTo>
                    <a:lnTo>
                      <a:pt x="221" y="1663"/>
                    </a:lnTo>
                    <a:cubicBezTo>
                      <a:pt x="63" y="1757"/>
                      <a:pt x="0" y="1852"/>
                      <a:pt x="0" y="2009"/>
                    </a:cubicBezTo>
                    <a:cubicBezTo>
                      <a:pt x="0" y="2167"/>
                      <a:pt x="63" y="2324"/>
                      <a:pt x="221" y="2356"/>
                    </a:cubicBezTo>
                    <a:lnTo>
                      <a:pt x="1198" y="2828"/>
                    </a:lnTo>
                    <a:lnTo>
                      <a:pt x="1670" y="3836"/>
                    </a:lnTo>
                    <a:cubicBezTo>
                      <a:pt x="1765" y="3994"/>
                      <a:pt x="1891" y="4057"/>
                      <a:pt x="2048" y="4057"/>
                    </a:cubicBezTo>
                    <a:cubicBezTo>
                      <a:pt x="2206" y="4057"/>
                      <a:pt x="2363" y="3994"/>
                      <a:pt x="2395" y="3836"/>
                    </a:cubicBezTo>
                    <a:lnTo>
                      <a:pt x="2867" y="2828"/>
                    </a:lnTo>
                    <a:lnTo>
                      <a:pt x="3907" y="2356"/>
                    </a:lnTo>
                    <a:cubicBezTo>
                      <a:pt x="4065" y="2293"/>
                      <a:pt x="4128" y="2167"/>
                      <a:pt x="4128" y="2009"/>
                    </a:cubicBezTo>
                    <a:cubicBezTo>
                      <a:pt x="4128" y="1852"/>
                      <a:pt x="4033" y="1757"/>
                      <a:pt x="3939" y="1663"/>
                    </a:cubicBezTo>
                    <a:lnTo>
                      <a:pt x="2899" y="1190"/>
                    </a:lnTo>
                    <a:lnTo>
                      <a:pt x="2426" y="213"/>
                    </a:lnTo>
                    <a:cubicBezTo>
                      <a:pt x="2348" y="72"/>
                      <a:pt x="2206" y="1"/>
                      <a:pt x="206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74" name="Google Shape;674;p28"/>
              <p:cNvSpPr/>
              <p:nvPr/>
            </p:nvSpPr>
            <p:spPr>
              <a:xfrm>
                <a:off x="-12160675" y="4186000"/>
                <a:ext cx="104000" cy="101425"/>
              </a:xfrm>
              <a:custGeom>
                <a:avLst/>
                <a:gdLst/>
                <a:ahLst/>
                <a:cxnLst/>
                <a:rect l="l" t="t" r="r" b="b"/>
                <a:pathLst>
                  <a:path w="4160" h="4057" extrusionOk="0">
                    <a:moveTo>
                      <a:pt x="2092" y="1"/>
                    </a:moveTo>
                    <a:cubicBezTo>
                      <a:pt x="1946" y="1"/>
                      <a:pt x="1797" y="72"/>
                      <a:pt x="1702" y="213"/>
                    </a:cubicBezTo>
                    <a:lnTo>
                      <a:pt x="1230" y="1190"/>
                    </a:lnTo>
                    <a:lnTo>
                      <a:pt x="221" y="1663"/>
                    </a:lnTo>
                    <a:cubicBezTo>
                      <a:pt x="64" y="1757"/>
                      <a:pt x="1" y="1852"/>
                      <a:pt x="1" y="2009"/>
                    </a:cubicBezTo>
                    <a:cubicBezTo>
                      <a:pt x="1" y="2167"/>
                      <a:pt x="64" y="2324"/>
                      <a:pt x="221" y="2387"/>
                    </a:cubicBezTo>
                    <a:lnTo>
                      <a:pt x="1230" y="2860"/>
                    </a:lnTo>
                    <a:lnTo>
                      <a:pt x="1702" y="3836"/>
                    </a:lnTo>
                    <a:cubicBezTo>
                      <a:pt x="1797" y="3994"/>
                      <a:pt x="1923" y="4057"/>
                      <a:pt x="2080" y="4057"/>
                    </a:cubicBezTo>
                    <a:cubicBezTo>
                      <a:pt x="2238" y="4057"/>
                      <a:pt x="2395" y="3994"/>
                      <a:pt x="2427" y="3836"/>
                    </a:cubicBezTo>
                    <a:lnTo>
                      <a:pt x="2899" y="2860"/>
                    </a:lnTo>
                    <a:lnTo>
                      <a:pt x="3876" y="2387"/>
                    </a:lnTo>
                    <a:cubicBezTo>
                      <a:pt x="4034" y="2324"/>
                      <a:pt x="4160" y="2167"/>
                      <a:pt x="4160" y="2009"/>
                    </a:cubicBezTo>
                    <a:cubicBezTo>
                      <a:pt x="4160" y="1852"/>
                      <a:pt x="4065" y="1694"/>
                      <a:pt x="3939" y="1663"/>
                    </a:cubicBezTo>
                    <a:lnTo>
                      <a:pt x="2931" y="1190"/>
                    </a:lnTo>
                    <a:lnTo>
                      <a:pt x="2458" y="213"/>
                    </a:lnTo>
                    <a:cubicBezTo>
                      <a:pt x="2380" y="72"/>
                      <a:pt x="2238" y="1"/>
                      <a:pt x="209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75" name="Google Shape;675;p28"/>
              <p:cNvSpPr/>
              <p:nvPr/>
            </p:nvSpPr>
            <p:spPr>
              <a:xfrm flipH="1">
                <a:off x="-11795938" y="4144125"/>
                <a:ext cx="185441" cy="62276"/>
              </a:xfrm>
              <a:custGeom>
                <a:avLst/>
                <a:gdLst/>
                <a:ahLst/>
                <a:cxnLst/>
                <a:rect l="l" t="t" r="r" b="b"/>
                <a:pathLst>
                  <a:path w="5104" h="2710" extrusionOk="0">
                    <a:moveTo>
                      <a:pt x="851" y="0"/>
                    </a:moveTo>
                    <a:cubicBezTo>
                      <a:pt x="819" y="32"/>
                      <a:pt x="662" y="63"/>
                      <a:pt x="599" y="189"/>
                    </a:cubicBezTo>
                    <a:cubicBezTo>
                      <a:pt x="63" y="945"/>
                      <a:pt x="0" y="1890"/>
                      <a:pt x="347" y="2710"/>
                    </a:cubicBezTo>
                    <a:lnTo>
                      <a:pt x="2394" y="1670"/>
                    </a:lnTo>
                    <a:cubicBezTo>
                      <a:pt x="2426" y="1638"/>
                      <a:pt x="2521" y="1638"/>
                      <a:pt x="2552" y="1638"/>
                    </a:cubicBezTo>
                    <a:cubicBezTo>
                      <a:pt x="2647" y="1638"/>
                      <a:pt x="2678" y="1638"/>
                      <a:pt x="2710" y="1670"/>
                    </a:cubicBezTo>
                    <a:lnTo>
                      <a:pt x="4757" y="2710"/>
                    </a:lnTo>
                    <a:cubicBezTo>
                      <a:pt x="5104" y="1890"/>
                      <a:pt x="5041" y="945"/>
                      <a:pt x="4537" y="189"/>
                    </a:cubicBezTo>
                    <a:cubicBezTo>
                      <a:pt x="4442" y="63"/>
                      <a:pt x="4316" y="0"/>
                      <a:pt x="41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76" name="Google Shape;676;p28"/>
              <p:cNvSpPr/>
              <p:nvPr/>
            </p:nvSpPr>
            <p:spPr>
              <a:xfrm>
                <a:off x="-11727970" y="4211825"/>
                <a:ext cx="99250" cy="118150"/>
              </a:xfrm>
              <a:custGeom>
                <a:avLst/>
                <a:gdLst/>
                <a:ahLst/>
                <a:cxnLst/>
                <a:rect l="l" t="t" r="r" b="b"/>
                <a:pathLst>
                  <a:path w="3970" h="4726" extrusionOk="0">
                    <a:moveTo>
                      <a:pt x="1575" y="0"/>
                    </a:moveTo>
                    <a:lnTo>
                      <a:pt x="0" y="788"/>
                    </a:lnTo>
                    <a:lnTo>
                      <a:pt x="662" y="4726"/>
                    </a:lnTo>
                    <a:lnTo>
                      <a:pt x="3308" y="4726"/>
                    </a:lnTo>
                    <a:lnTo>
                      <a:pt x="3970" y="788"/>
                    </a:lnTo>
                    <a:lnTo>
                      <a:pt x="2395" y="0"/>
                    </a:lnTo>
                    <a:lnTo>
                      <a:pt x="2395" y="1827"/>
                    </a:lnTo>
                    <a:cubicBezTo>
                      <a:pt x="2395" y="2048"/>
                      <a:pt x="2206" y="2268"/>
                      <a:pt x="1954" y="2268"/>
                    </a:cubicBezTo>
                    <a:cubicBezTo>
                      <a:pt x="1733" y="2268"/>
                      <a:pt x="1575" y="2048"/>
                      <a:pt x="1575" y="1827"/>
                    </a:cubicBezTo>
                    <a:lnTo>
                      <a:pt x="157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677" name="Google Shape;677;p28"/>
          <p:cNvGrpSpPr/>
          <p:nvPr/>
        </p:nvGrpSpPr>
        <p:grpSpPr>
          <a:xfrm>
            <a:off x="6417152" y="3020884"/>
            <a:ext cx="4634476" cy="1540205"/>
            <a:chOff x="4893150" y="2378050"/>
            <a:chExt cx="3233175" cy="752200"/>
          </a:xfrm>
        </p:grpSpPr>
        <p:sp>
          <p:nvSpPr>
            <p:cNvPr id="678" name="Google Shape;678;p28"/>
            <p:cNvSpPr/>
            <p:nvPr/>
          </p:nvSpPr>
          <p:spPr>
            <a:xfrm>
              <a:off x="5279225" y="2378050"/>
              <a:ext cx="429550" cy="752200"/>
            </a:xfrm>
            <a:custGeom>
              <a:avLst/>
              <a:gdLst/>
              <a:ahLst/>
              <a:cxnLst/>
              <a:rect l="l" t="t" r="r" b="b"/>
              <a:pathLst>
                <a:path w="17182" h="30088" extrusionOk="0">
                  <a:moveTo>
                    <a:pt x="0" y="1"/>
                  </a:moveTo>
                  <a:lnTo>
                    <a:pt x="0" y="30088"/>
                  </a:lnTo>
                  <a:lnTo>
                    <a:pt x="17181" y="30088"/>
                  </a:lnTo>
                  <a:lnTo>
                    <a:pt x="17181" y="1"/>
                  </a:lnTo>
                  <a:close/>
                </a:path>
              </a:pathLst>
            </a:custGeom>
            <a:solidFill>
              <a:srgbClr val="E09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79" name="Google Shape;679;p28"/>
            <p:cNvSpPr/>
            <p:nvPr/>
          </p:nvSpPr>
          <p:spPr>
            <a:xfrm>
              <a:off x="5384600" y="2464975"/>
              <a:ext cx="2741725" cy="578675"/>
            </a:xfrm>
            <a:custGeom>
              <a:avLst/>
              <a:gdLst/>
              <a:ahLst/>
              <a:cxnLst/>
              <a:rect l="l" t="t" r="r" b="b"/>
              <a:pathLst>
                <a:path w="109669" h="23147" extrusionOk="0">
                  <a:moveTo>
                    <a:pt x="11573" y="0"/>
                  </a:moveTo>
                  <a:cubicBezTo>
                    <a:pt x="5179" y="0"/>
                    <a:pt x="0" y="5180"/>
                    <a:pt x="0" y="11573"/>
                  </a:cubicBezTo>
                  <a:cubicBezTo>
                    <a:pt x="0" y="17967"/>
                    <a:pt x="5179" y="23146"/>
                    <a:pt x="11573" y="23146"/>
                  </a:cubicBezTo>
                  <a:lnTo>
                    <a:pt x="98096" y="23146"/>
                  </a:lnTo>
                  <a:cubicBezTo>
                    <a:pt x="104489" y="23146"/>
                    <a:pt x="109669" y="17967"/>
                    <a:pt x="109669" y="11573"/>
                  </a:cubicBezTo>
                  <a:cubicBezTo>
                    <a:pt x="109669" y="5180"/>
                    <a:pt x="104489" y="0"/>
                    <a:pt x="98096" y="0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274300" tIns="91425" rIns="91425" bIns="91425" anchor="ctr" anchorCtr="0">
              <a:noAutofit/>
            </a:bodyPr>
            <a:lstStyle/>
            <a:p>
              <a:pPr lvl="0">
                <a:lnSpc>
                  <a:spcPct val="100000"/>
                </a:lnSpc>
              </a:pPr>
              <a:r>
                <a:rPr lang="en-US" sz="1800" dirty="0">
                  <a:solidFill>
                    <a:schemeClr val="tx1"/>
                  </a:solidFill>
                </a:rPr>
                <a:t>Purpose is to develop individual potential </a:t>
              </a:r>
            </a:p>
            <a:p>
              <a:pPr lvl="0">
                <a:lnSpc>
                  <a:spcPct val="100000"/>
                </a:lnSpc>
              </a:pPr>
              <a:r>
                <a:rPr lang="en-US" sz="1800" dirty="0">
                  <a:solidFill>
                    <a:schemeClr val="tx1"/>
                  </a:solidFill>
                </a:rPr>
                <a:t>Promote deep learning </a:t>
              </a:r>
            </a:p>
          </p:txBody>
        </p:sp>
        <p:sp>
          <p:nvSpPr>
            <p:cNvPr id="680" name="Google Shape;680;p28"/>
            <p:cNvSpPr/>
            <p:nvPr/>
          </p:nvSpPr>
          <p:spPr>
            <a:xfrm>
              <a:off x="4893150" y="2378050"/>
              <a:ext cx="814425" cy="752200"/>
            </a:xfrm>
            <a:custGeom>
              <a:avLst/>
              <a:gdLst/>
              <a:ahLst/>
              <a:cxnLst/>
              <a:rect l="l" t="t" r="r" b="b"/>
              <a:pathLst>
                <a:path w="32577" h="30088" extrusionOk="0">
                  <a:moveTo>
                    <a:pt x="9978" y="1"/>
                  </a:moveTo>
                  <a:cubicBezTo>
                    <a:pt x="1" y="8597"/>
                    <a:pt x="1" y="21491"/>
                    <a:pt x="9978" y="30088"/>
                  </a:cubicBezTo>
                  <a:lnTo>
                    <a:pt x="32576" y="30088"/>
                  </a:lnTo>
                  <a:cubicBezTo>
                    <a:pt x="22599" y="21491"/>
                    <a:pt x="22599" y="8597"/>
                    <a:pt x="32576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n" sz="2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05</a:t>
              </a:r>
              <a:endParaRPr>
                <a:solidFill>
                  <a:srgbClr val="FFFFFF"/>
                </a:solidFill>
              </a:endParaRPr>
            </a:p>
          </p:txBody>
        </p:sp>
        <p:grpSp>
          <p:nvGrpSpPr>
            <p:cNvPr id="681" name="Google Shape;681;p28"/>
            <p:cNvGrpSpPr/>
            <p:nvPr/>
          </p:nvGrpSpPr>
          <p:grpSpPr>
            <a:xfrm>
              <a:off x="7670207" y="2595168"/>
              <a:ext cx="280246" cy="317982"/>
              <a:chOff x="-10370400" y="4049550"/>
              <a:chExt cx="310350" cy="352100"/>
            </a:xfrm>
          </p:grpSpPr>
          <p:sp>
            <p:nvSpPr>
              <p:cNvPr id="682" name="Google Shape;682;p28"/>
              <p:cNvSpPr/>
              <p:nvPr/>
            </p:nvSpPr>
            <p:spPr>
              <a:xfrm>
                <a:off x="-10308175" y="4224400"/>
                <a:ext cx="185900" cy="115800"/>
              </a:xfrm>
              <a:custGeom>
                <a:avLst/>
                <a:gdLst/>
                <a:ahLst/>
                <a:cxnLst/>
                <a:rect l="l" t="t" r="r" b="b"/>
                <a:pathLst>
                  <a:path w="7436" h="4632" extrusionOk="0">
                    <a:moveTo>
                      <a:pt x="1" y="1"/>
                    </a:moveTo>
                    <a:lnTo>
                      <a:pt x="1" y="4632"/>
                    </a:lnTo>
                    <a:lnTo>
                      <a:pt x="1639" y="4632"/>
                    </a:lnTo>
                    <a:lnTo>
                      <a:pt x="1639" y="1261"/>
                    </a:lnTo>
                    <a:cubicBezTo>
                      <a:pt x="1639" y="1040"/>
                      <a:pt x="1859" y="883"/>
                      <a:pt x="2048" y="883"/>
                    </a:cubicBezTo>
                    <a:cubicBezTo>
                      <a:pt x="2269" y="883"/>
                      <a:pt x="2489" y="1072"/>
                      <a:pt x="2489" y="1261"/>
                    </a:cubicBezTo>
                    <a:lnTo>
                      <a:pt x="2489" y="4632"/>
                    </a:lnTo>
                    <a:lnTo>
                      <a:pt x="3309" y="4632"/>
                    </a:lnTo>
                    <a:lnTo>
                      <a:pt x="3309" y="1261"/>
                    </a:lnTo>
                    <a:cubicBezTo>
                      <a:pt x="3309" y="1040"/>
                      <a:pt x="3498" y="883"/>
                      <a:pt x="3750" y="883"/>
                    </a:cubicBezTo>
                    <a:cubicBezTo>
                      <a:pt x="3970" y="883"/>
                      <a:pt x="4128" y="1072"/>
                      <a:pt x="4128" y="1261"/>
                    </a:cubicBezTo>
                    <a:lnTo>
                      <a:pt x="4128" y="4632"/>
                    </a:lnTo>
                    <a:lnTo>
                      <a:pt x="4947" y="4632"/>
                    </a:lnTo>
                    <a:lnTo>
                      <a:pt x="4947" y="1261"/>
                    </a:lnTo>
                    <a:cubicBezTo>
                      <a:pt x="4947" y="1040"/>
                      <a:pt x="5167" y="883"/>
                      <a:pt x="5388" y="883"/>
                    </a:cubicBezTo>
                    <a:cubicBezTo>
                      <a:pt x="5640" y="883"/>
                      <a:pt x="5829" y="1072"/>
                      <a:pt x="5829" y="1261"/>
                    </a:cubicBezTo>
                    <a:lnTo>
                      <a:pt x="5829" y="4632"/>
                    </a:lnTo>
                    <a:lnTo>
                      <a:pt x="7436" y="4632"/>
                    </a:lnTo>
                    <a:lnTo>
                      <a:pt x="743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83" name="Google Shape;683;p28"/>
              <p:cNvSpPr/>
              <p:nvPr/>
            </p:nvSpPr>
            <p:spPr>
              <a:xfrm>
                <a:off x="-10292425" y="4121225"/>
                <a:ext cx="159125" cy="30750"/>
              </a:xfrm>
              <a:custGeom>
                <a:avLst/>
                <a:gdLst/>
                <a:ahLst/>
                <a:cxnLst/>
                <a:rect l="l" t="t" r="r" b="b"/>
                <a:pathLst>
                  <a:path w="6365" h="1230" extrusionOk="0">
                    <a:moveTo>
                      <a:pt x="694" y="0"/>
                    </a:moveTo>
                    <a:cubicBezTo>
                      <a:pt x="694" y="158"/>
                      <a:pt x="662" y="316"/>
                      <a:pt x="631" y="442"/>
                    </a:cubicBezTo>
                    <a:cubicBezTo>
                      <a:pt x="505" y="757"/>
                      <a:pt x="284" y="1040"/>
                      <a:pt x="1" y="1229"/>
                    </a:cubicBezTo>
                    <a:lnTo>
                      <a:pt x="6365" y="1229"/>
                    </a:lnTo>
                    <a:cubicBezTo>
                      <a:pt x="6018" y="1040"/>
                      <a:pt x="5798" y="788"/>
                      <a:pt x="5672" y="442"/>
                    </a:cubicBezTo>
                    <a:cubicBezTo>
                      <a:pt x="5577" y="284"/>
                      <a:pt x="5577" y="126"/>
                      <a:pt x="557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84" name="Google Shape;684;p28"/>
              <p:cNvSpPr/>
              <p:nvPr/>
            </p:nvSpPr>
            <p:spPr>
              <a:xfrm>
                <a:off x="-10370400" y="4049550"/>
                <a:ext cx="310350" cy="91400"/>
              </a:xfrm>
              <a:custGeom>
                <a:avLst/>
                <a:gdLst/>
                <a:ahLst/>
                <a:cxnLst/>
                <a:rect l="l" t="t" r="r" b="b"/>
                <a:pathLst>
                  <a:path w="12414" h="3656" extrusionOk="0">
                    <a:moveTo>
                      <a:pt x="2049" y="1"/>
                    </a:moveTo>
                    <a:cubicBezTo>
                      <a:pt x="977" y="1"/>
                      <a:pt x="95" y="820"/>
                      <a:pt x="1" y="1891"/>
                    </a:cubicBezTo>
                    <a:cubicBezTo>
                      <a:pt x="95" y="2867"/>
                      <a:pt x="946" y="3655"/>
                      <a:pt x="1954" y="3655"/>
                    </a:cubicBezTo>
                    <a:cubicBezTo>
                      <a:pt x="2427" y="3655"/>
                      <a:pt x="2773" y="3340"/>
                      <a:pt x="2899" y="3025"/>
                    </a:cubicBezTo>
                    <a:cubicBezTo>
                      <a:pt x="2931" y="2867"/>
                      <a:pt x="2962" y="2678"/>
                      <a:pt x="2805" y="2521"/>
                    </a:cubicBezTo>
                    <a:cubicBezTo>
                      <a:pt x="2729" y="2461"/>
                      <a:pt x="2618" y="2422"/>
                      <a:pt x="2520" y="2422"/>
                    </a:cubicBezTo>
                    <a:cubicBezTo>
                      <a:pt x="2411" y="2422"/>
                      <a:pt x="2317" y="2469"/>
                      <a:pt x="2301" y="2584"/>
                    </a:cubicBezTo>
                    <a:cubicBezTo>
                      <a:pt x="2274" y="2793"/>
                      <a:pt x="2097" y="2915"/>
                      <a:pt x="1911" y="2915"/>
                    </a:cubicBezTo>
                    <a:cubicBezTo>
                      <a:pt x="1873" y="2915"/>
                      <a:pt x="1834" y="2910"/>
                      <a:pt x="1796" y="2899"/>
                    </a:cubicBezTo>
                    <a:cubicBezTo>
                      <a:pt x="1544" y="2867"/>
                      <a:pt x="1418" y="2647"/>
                      <a:pt x="1481" y="2395"/>
                    </a:cubicBezTo>
                    <a:cubicBezTo>
                      <a:pt x="1595" y="1848"/>
                      <a:pt x="2036" y="1594"/>
                      <a:pt x="2500" y="1594"/>
                    </a:cubicBezTo>
                    <a:cubicBezTo>
                      <a:pt x="2811" y="1594"/>
                      <a:pt x="3132" y="1708"/>
                      <a:pt x="3372" y="1922"/>
                    </a:cubicBezTo>
                    <a:lnTo>
                      <a:pt x="3466" y="2048"/>
                    </a:lnTo>
                    <a:lnTo>
                      <a:pt x="8917" y="2048"/>
                    </a:lnTo>
                    <a:lnTo>
                      <a:pt x="9043" y="1922"/>
                    </a:lnTo>
                    <a:cubicBezTo>
                      <a:pt x="9262" y="1715"/>
                      <a:pt x="9561" y="1612"/>
                      <a:pt x="9856" y="1612"/>
                    </a:cubicBezTo>
                    <a:cubicBezTo>
                      <a:pt x="10325" y="1612"/>
                      <a:pt x="10785" y="1873"/>
                      <a:pt x="10901" y="2395"/>
                    </a:cubicBezTo>
                    <a:cubicBezTo>
                      <a:pt x="10964" y="2647"/>
                      <a:pt x="10838" y="2836"/>
                      <a:pt x="10618" y="2899"/>
                    </a:cubicBezTo>
                    <a:cubicBezTo>
                      <a:pt x="10575" y="2910"/>
                      <a:pt x="10533" y="2915"/>
                      <a:pt x="10494" y="2915"/>
                    </a:cubicBezTo>
                    <a:cubicBezTo>
                      <a:pt x="10304" y="2915"/>
                      <a:pt x="10161" y="2793"/>
                      <a:pt x="10082" y="2584"/>
                    </a:cubicBezTo>
                    <a:cubicBezTo>
                      <a:pt x="10066" y="2469"/>
                      <a:pt x="9963" y="2422"/>
                      <a:pt x="9851" y="2422"/>
                    </a:cubicBezTo>
                    <a:cubicBezTo>
                      <a:pt x="9749" y="2422"/>
                      <a:pt x="9638" y="2461"/>
                      <a:pt x="9578" y="2521"/>
                    </a:cubicBezTo>
                    <a:cubicBezTo>
                      <a:pt x="9421" y="2678"/>
                      <a:pt x="9452" y="2867"/>
                      <a:pt x="9515" y="3025"/>
                    </a:cubicBezTo>
                    <a:cubicBezTo>
                      <a:pt x="9610" y="3340"/>
                      <a:pt x="10019" y="3655"/>
                      <a:pt x="10460" y="3655"/>
                    </a:cubicBezTo>
                    <a:cubicBezTo>
                      <a:pt x="11311" y="3655"/>
                      <a:pt x="12067" y="3056"/>
                      <a:pt x="12288" y="2269"/>
                    </a:cubicBezTo>
                    <a:cubicBezTo>
                      <a:pt x="12288" y="2206"/>
                      <a:pt x="12351" y="2111"/>
                      <a:pt x="12351" y="2048"/>
                    </a:cubicBezTo>
                    <a:cubicBezTo>
                      <a:pt x="12414" y="883"/>
                      <a:pt x="11468" y="1"/>
                      <a:pt x="1033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85" name="Google Shape;685;p28"/>
              <p:cNvSpPr/>
              <p:nvPr/>
            </p:nvSpPr>
            <p:spPr>
              <a:xfrm>
                <a:off x="-10328650" y="4173200"/>
                <a:ext cx="226850" cy="30750"/>
              </a:xfrm>
              <a:custGeom>
                <a:avLst/>
                <a:gdLst/>
                <a:ahLst/>
                <a:cxnLst/>
                <a:rect l="l" t="t" r="r" b="b"/>
                <a:pathLst>
                  <a:path w="9074" h="1230" extrusionOk="0">
                    <a:moveTo>
                      <a:pt x="0" y="1"/>
                    </a:moveTo>
                    <a:cubicBezTo>
                      <a:pt x="0" y="694"/>
                      <a:pt x="536" y="1229"/>
                      <a:pt x="1198" y="1229"/>
                    </a:cubicBezTo>
                    <a:lnTo>
                      <a:pt x="7814" y="1229"/>
                    </a:lnTo>
                    <a:cubicBezTo>
                      <a:pt x="8507" y="1229"/>
                      <a:pt x="9074" y="694"/>
                      <a:pt x="907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86" name="Google Shape;686;p28"/>
              <p:cNvSpPr/>
              <p:nvPr/>
            </p:nvSpPr>
            <p:spPr>
              <a:xfrm>
                <a:off x="-10328650" y="4360650"/>
                <a:ext cx="226850" cy="41000"/>
              </a:xfrm>
              <a:custGeom>
                <a:avLst/>
                <a:gdLst/>
                <a:ahLst/>
                <a:cxnLst/>
                <a:rect l="l" t="t" r="r" b="b"/>
                <a:pathLst>
                  <a:path w="9074" h="1640" extrusionOk="0">
                    <a:moveTo>
                      <a:pt x="410" y="1"/>
                    </a:moveTo>
                    <a:cubicBezTo>
                      <a:pt x="189" y="1"/>
                      <a:pt x="0" y="190"/>
                      <a:pt x="0" y="379"/>
                    </a:cubicBezTo>
                    <a:lnTo>
                      <a:pt x="0" y="1230"/>
                    </a:lnTo>
                    <a:cubicBezTo>
                      <a:pt x="0" y="1450"/>
                      <a:pt x="189" y="1639"/>
                      <a:pt x="410" y="1639"/>
                    </a:cubicBezTo>
                    <a:lnTo>
                      <a:pt x="8696" y="1639"/>
                    </a:lnTo>
                    <a:cubicBezTo>
                      <a:pt x="8916" y="1639"/>
                      <a:pt x="9074" y="1450"/>
                      <a:pt x="9074" y="1230"/>
                    </a:cubicBezTo>
                    <a:lnTo>
                      <a:pt x="9074" y="379"/>
                    </a:lnTo>
                    <a:cubicBezTo>
                      <a:pt x="9074" y="158"/>
                      <a:pt x="8885" y="1"/>
                      <a:pt x="869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687" name="Google Shape;687;p28"/>
          <p:cNvGrpSpPr/>
          <p:nvPr/>
        </p:nvGrpSpPr>
        <p:grpSpPr>
          <a:xfrm>
            <a:off x="6417152" y="4789506"/>
            <a:ext cx="4634476" cy="1657228"/>
            <a:chOff x="4893150" y="3409125"/>
            <a:chExt cx="3233175" cy="752200"/>
          </a:xfrm>
        </p:grpSpPr>
        <p:sp>
          <p:nvSpPr>
            <p:cNvPr id="688" name="Google Shape;688;p28"/>
            <p:cNvSpPr/>
            <p:nvPr/>
          </p:nvSpPr>
          <p:spPr>
            <a:xfrm>
              <a:off x="5279225" y="3409125"/>
              <a:ext cx="429550" cy="752200"/>
            </a:xfrm>
            <a:custGeom>
              <a:avLst/>
              <a:gdLst/>
              <a:ahLst/>
              <a:cxnLst/>
              <a:rect l="l" t="t" r="r" b="b"/>
              <a:pathLst>
                <a:path w="17182" h="30088" extrusionOk="0">
                  <a:moveTo>
                    <a:pt x="0" y="1"/>
                  </a:moveTo>
                  <a:lnTo>
                    <a:pt x="0" y="30088"/>
                  </a:lnTo>
                  <a:lnTo>
                    <a:pt x="17181" y="30088"/>
                  </a:lnTo>
                  <a:lnTo>
                    <a:pt x="17181" y="1"/>
                  </a:lnTo>
                  <a:close/>
                </a:path>
              </a:pathLst>
            </a:custGeom>
            <a:solidFill>
              <a:srgbClr val="4685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89" name="Google Shape;689;p28"/>
            <p:cNvSpPr/>
            <p:nvPr/>
          </p:nvSpPr>
          <p:spPr>
            <a:xfrm>
              <a:off x="5384600" y="3495750"/>
              <a:ext cx="2741725" cy="578675"/>
            </a:xfrm>
            <a:custGeom>
              <a:avLst/>
              <a:gdLst/>
              <a:ahLst/>
              <a:cxnLst/>
              <a:rect l="l" t="t" r="r" b="b"/>
              <a:pathLst>
                <a:path w="109669" h="23147" extrusionOk="0">
                  <a:moveTo>
                    <a:pt x="11573" y="1"/>
                  </a:moveTo>
                  <a:cubicBezTo>
                    <a:pt x="5179" y="1"/>
                    <a:pt x="0" y="5192"/>
                    <a:pt x="0" y="11573"/>
                  </a:cubicBezTo>
                  <a:cubicBezTo>
                    <a:pt x="0" y="17967"/>
                    <a:pt x="5179" y="23146"/>
                    <a:pt x="11573" y="23146"/>
                  </a:cubicBezTo>
                  <a:lnTo>
                    <a:pt x="98096" y="23146"/>
                  </a:lnTo>
                  <a:cubicBezTo>
                    <a:pt x="104489" y="23146"/>
                    <a:pt x="109669" y="17967"/>
                    <a:pt x="109669" y="11573"/>
                  </a:cubicBezTo>
                  <a:cubicBezTo>
                    <a:pt x="109669" y="5192"/>
                    <a:pt x="104489" y="1"/>
                    <a:pt x="98096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274300" tIns="91425" rIns="91425" bIns="91425" anchor="ctr" anchorCtr="0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n-GB" b="0" i="0" dirty="0">
                  <a:solidFill>
                    <a:srgbClr val="282828"/>
                  </a:solidFill>
                  <a:effectLst/>
                  <a:latin typeface="MuseoSans"/>
                </a:rPr>
                <a:t>task-oriented aiming at providing framework for decision-making and action that is in line with the supervisor’s vision (</a:t>
              </a:r>
              <a:r>
                <a:rPr lang="en-GB" b="0" i="0" dirty="0" err="1">
                  <a:solidFill>
                    <a:srgbClr val="282828"/>
                  </a:solidFill>
                  <a:effectLst/>
                  <a:latin typeface="MuseoSans"/>
                </a:rPr>
                <a:t>Somech</a:t>
              </a:r>
              <a:r>
                <a:rPr lang="en-GB" b="0" i="0" dirty="0">
                  <a:solidFill>
                    <a:srgbClr val="282828"/>
                  </a:solidFill>
                  <a:effectLst/>
                  <a:latin typeface="MuseoSans"/>
                </a:rPr>
                <a:t>, 2016)</a:t>
              </a:r>
            </a:p>
          </p:txBody>
        </p:sp>
        <p:sp>
          <p:nvSpPr>
            <p:cNvPr id="690" name="Google Shape;690;p28"/>
            <p:cNvSpPr/>
            <p:nvPr/>
          </p:nvSpPr>
          <p:spPr>
            <a:xfrm>
              <a:off x="4893150" y="3409125"/>
              <a:ext cx="814425" cy="752200"/>
            </a:xfrm>
            <a:custGeom>
              <a:avLst/>
              <a:gdLst/>
              <a:ahLst/>
              <a:cxnLst/>
              <a:rect l="l" t="t" r="r" b="b"/>
              <a:pathLst>
                <a:path w="32577" h="30088" extrusionOk="0">
                  <a:moveTo>
                    <a:pt x="9978" y="1"/>
                  </a:moveTo>
                  <a:cubicBezTo>
                    <a:pt x="1" y="8597"/>
                    <a:pt x="1" y="21492"/>
                    <a:pt x="9978" y="30088"/>
                  </a:cubicBezTo>
                  <a:lnTo>
                    <a:pt x="32576" y="30088"/>
                  </a:lnTo>
                  <a:cubicBezTo>
                    <a:pt x="22599" y="21492"/>
                    <a:pt x="22599" y="8597"/>
                    <a:pt x="32576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n" sz="27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06</a:t>
              </a:r>
              <a:endParaRPr dirty="0">
                <a:solidFill>
                  <a:srgbClr val="FFFFFF"/>
                </a:solidFill>
              </a:endParaRPr>
            </a:p>
          </p:txBody>
        </p:sp>
        <p:grpSp>
          <p:nvGrpSpPr>
            <p:cNvPr id="691" name="Google Shape;691;p28"/>
            <p:cNvGrpSpPr/>
            <p:nvPr/>
          </p:nvGrpSpPr>
          <p:grpSpPr>
            <a:xfrm>
              <a:off x="7646729" y="3624914"/>
              <a:ext cx="327202" cy="320330"/>
              <a:chOff x="-8680950" y="3624225"/>
              <a:chExt cx="362350" cy="354700"/>
            </a:xfrm>
          </p:grpSpPr>
          <p:sp>
            <p:nvSpPr>
              <p:cNvPr id="692" name="Google Shape;692;p28"/>
              <p:cNvSpPr/>
              <p:nvPr/>
            </p:nvSpPr>
            <p:spPr>
              <a:xfrm>
                <a:off x="-8512400" y="3686450"/>
                <a:ext cx="130775" cy="129800"/>
              </a:xfrm>
              <a:custGeom>
                <a:avLst/>
                <a:gdLst/>
                <a:ahLst/>
                <a:cxnLst/>
                <a:rect l="l" t="t" r="r" b="b"/>
                <a:pathLst>
                  <a:path w="5231" h="5192" extrusionOk="0">
                    <a:moveTo>
                      <a:pt x="4065" y="1"/>
                    </a:moveTo>
                    <a:lnTo>
                      <a:pt x="158" y="3876"/>
                    </a:lnTo>
                    <a:cubicBezTo>
                      <a:pt x="1" y="4096"/>
                      <a:pt x="1" y="4317"/>
                      <a:pt x="158" y="4474"/>
                    </a:cubicBezTo>
                    <a:lnTo>
                      <a:pt x="757" y="5073"/>
                    </a:lnTo>
                    <a:cubicBezTo>
                      <a:pt x="836" y="5152"/>
                      <a:pt x="938" y="5191"/>
                      <a:pt x="1041" y="5191"/>
                    </a:cubicBezTo>
                    <a:cubicBezTo>
                      <a:pt x="1143" y="5191"/>
                      <a:pt x="1245" y="5152"/>
                      <a:pt x="1324" y="5073"/>
                    </a:cubicBezTo>
                    <a:lnTo>
                      <a:pt x="5231" y="1166"/>
                    </a:lnTo>
                    <a:lnTo>
                      <a:pt x="406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93" name="Google Shape;693;p28"/>
              <p:cNvSpPr/>
              <p:nvPr/>
            </p:nvSpPr>
            <p:spPr>
              <a:xfrm>
                <a:off x="-8395825" y="3624225"/>
                <a:ext cx="77225" cy="77225"/>
              </a:xfrm>
              <a:custGeom>
                <a:avLst/>
                <a:gdLst/>
                <a:ahLst/>
                <a:cxnLst/>
                <a:rect l="l" t="t" r="r" b="b"/>
                <a:pathLst>
                  <a:path w="3089" h="3089" extrusionOk="0">
                    <a:moveTo>
                      <a:pt x="1607" y="1"/>
                    </a:moveTo>
                    <a:cubicBezTo>
                      <a:pt x="1481" y="1"/>
                      <a:pt x="1355" y="64"/>
                      <a:pt x="1292" y="158"/>
                    </a:cubicBezTo>
                    <a:lnTo>
                      <a:pt x="1" y="1891"/>
                    </a:lnTo>
                    <a:lnTo>
                      <a:pt x="1198" y="3088"/>
                    </a:lnTo>
                    <a:lnTo>
                      <a:pt x="2931" y="1797"/>
                    </a:lnTo>
                    <a:cubicBezTo>
                      <a:pt x="3057" y="1734"/>
                      <a:pt x="3088" y="1608"/>
                      <a:pt x="3088" y="1482"/>
                    </a:cubicBezTo>
                    <a:lnTo>
                      <a:pt x="3088" y="442"/>
                    </a:lnTo>
                    <a:cubicBezTo>
                      <a:pt x="3057" y="190"/>
                      <a:pt x="2868" y="1"/>
                      <a:pt x="261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94" name="Google Shape;694;p28"/>
              <p:cNvSpPr/>
              <p:nvPr/>
            </p:nvSpPr>
            <p:spPr>
              <a:xfrm>
                <a:off x="-8676125" y="3883875"/>
                <a:ext cx="98375" cy="92925"/>
              </a:xfrm>
              <a:custGeom>
                <a:avLst/>
                <a:gdLst/>
                <a:ahLst/>
                <a:cxnLst/>
                <a:rect l="l" t="t" r="r" b="b"/>
                <a:pathLst>
                  <a:path w="3935" h="3717" extrusionOk="0">
                    <a:moveTo>
                      <a:pt x="2478" y="0"/>
                    </a:moveTo>
                    <a:cubicBezTo>
                      <a:pt x="2338" y="0"/>
                      <a:pt x="2197" y="75"/>
                      <a:pt x="2108" y="201"/>
                    </a:cubicBezTo>
                    <a:lnTo>
                      <a:pt x="154" y="3130"/>
                    </a:lnTo>
                    <a:cubicBezTo>
                      <a:pt x="0" y="3413"/>
                      <a:pt x="244" y="3717"/>
                      <a:pt x="527" y="3717"/>
                    </a:cubicBezTo>
                    <a:cubicBezTo>
                      <a:pt x="591" y="3717"/>
                      <a:pt x="657" y="3701"/>
                      <a:pt x="721" y="3666"/>
                    </a:cubicBezTo>
                    <a:lnTo>
                      <a:pt x="3620" y="1744"/>
                    </a:lnTo>
                    <a:cubicBezTo>
                      <a:pt x="3903" y="1618"/>
                      <a:pt x="3935" y="1303"/>
                      <a:pt x="3746" y="1114"/>
                    </a:cubicBezTo>
                    <a:lnTo>
                      <a:pt x="2769" y="138"/>
                    </a:lnTo>
                    <a:cubicBezTo>
                      <a:pt x="2688" y="43"/>
                      <a:pt x="2583" y="0"/>
                      <a:pt x="247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95" name="Google Shape;695;p28"/>
              <p:cNvSpPr/>
              <p:nvPr/>
            </p:nvSpPr>
            <p:spPr>
              <a:xfrm>
                <a:off x="-8680950" y="3708850"/>
                <a:ext cx="282800" cy="270075"/>
              </a:xfrm>
              <a:custGeom>
                <a:avLst/>
                <a:gdLst/>
                <a:ahLst/>
                <a:cxnLst/>
                <a:rect l="l" t="t" r="r" b="b"/>
                <a:pathLst>
                  <a:path w="11312" h="10803" extrusionOk="0">
                    <a:moveTo>
                      <a:pt x="4337" y="4327"/>
                    </a:moveTo>
                    <a:cubicBezTo>
                      <a:pt x="4656" y="4327"/>
                      <a:pt x="4979" y="4445"/>
                      <a:pt x="5231" y="4681"/>
                    </a:cubicBezTo>
                    <a:cubicBezTo>
                      <a:pt x="5388" y="4839"/>
                      <a:pt x="5388" y="5122"/>
                      <a:pt x="5231" y="5280"/>
                    </a:cubicBezTo>
                    <a:cubicBezTo>
                      <a:pt x="5152" y="5359"/>
                      <a:pt x="5050" y="5398"/>
                      <a:pt x="4947" y="5398"/>
                    </a:cubicBezTo>
                    <a:cubicBezTo>
                      <a:pt x="4845" y="5398"/>
                      <a:pt x="4742" y="5359"/>
                      <a:pt x="4664" y="5280"/>
                    </a:cubicBezTo>
                    <a:cubicBezTo>
                      <a:pt x="4585" y="5201"/>
                      <a:pt x="4475" y="5162"/>
                      <a:pt x="4364" y="5162"/>
                    </a:cubicBezTo>
                    <a:cubicBezTo>
                      <a:pt x="4254" y="5162"/>
                      <a:pt x="4144" y="5201"/>
                      <a:pt x="4065" y="5280"/>
                    </a:cubicBezTo>
                    <a:cubicBezTo>
                      <a:pt x="3829" y="5516"/>
                      <a:pt x="3514" y="5634"/>
                      <a:pt x="3195" y="5634"/>
                    </a:cubicBezTo>
                    <a:cubicBezTo>
                      <a:pt x="2876" y="5634"/>
                      <a:pt x="2553" y="5516"/>
                      <a:pt x="2301" y="5280"/>
                    </a:cubicBezTo>
                    <a:cubicBezTo>
                      <a:pt x="2143" y="5122"/>
                      <a:pt x="2143" y="4839"/>
                      <a:pt x="2301" y="4681"/>
                    </a:cubicBezTo>
                    <a:cubicBezTo>
                      <a:pt x="2379" y="4602"/>
                      <a:pt x="2482" y="4563"/>
                      <a:pt x="2584" y="4563"/>
                    </a:cubicBezTo>
                    <a:cubicBezTo>
                      <a:pt x="2687" y="4563"/>
                      <a:pt x="2789" y="4602"/>
                      <a:pt x="2868" y="4681"/>
                    </a:cubicBezTo>
                    <a:cubicBezTo>
                      <a:pt x="2947" y="4760"/>
                      <a:pt x="3057" y="4799"/>
                      <a:pt x="3167" y="4799"/>
                    </a:cubicBezTo>
                    <a:cubicBezTo>
                      <a:pt x="3277" y="4799"/>
                      <a:pt x="3388" y="4760"/>
                      <a:pt x="3466" y="4681"/>
                    </a:cubicBezTo>
                    <a:cubicBezTo>
                      <a:pt x="3703" y="4445"/>
                      <a:pt x="4018" y="4327"/>
                      <a:pt x="4337" y="4327"/>
                    </a:cubicBezTo>
                    <a:close/>
                    <a:moveTo>
                      <a:pt x="6097" y="5697"/>
                    </a:moveTo>
                    <a:cubicBezTo>
                      <a:pt x="6207" y="5697"/>
                      <a:pt x="6318" y="5737"/>
                      <a:pt x="6396" y="5815"/>
                    </a:cubicBezTo>
                    <a:cubicBezTo>
                      <a:pt x="6869" y="6288"/>
                      <a:pt x="6869" y="7076"/>
                      <a:pt x="6396" y="7611"/>
                    </a:cubicBezTo>
                    <a:cubicBezTo>
                      <a:pt x="6239" y="7769"/>
                      <a:pt x="6239" y="8021"/>
                      <a:pt x="6396" y="8178"/>
                    </a:cubicBezTo>
                    <a:cubicBezTo>
                      <a:pt x="6554" y="8336"/>
                      <a:pt x="6554" y="8619"/>
                      <a:pt x="6396" y="8777"/>
                    </a:cubicBezTo>
                    <a:cubicBezTo>
                      <a:pt x="6318" y="8856"/>
                      <a:pt x="6207" y="8895"/>
                      <a:pt x="6097" y="8895"/>
                    </a:cubicBezTo>
                    <a:cubicBezTo>
                      <a:pt x="5987" y="8895"/>
                      <a:pt x="5877" y="8856"/>
                      <a:pt x="5798" y="8777"/>
                    </a:cubicBezTo>
                    <a:cubicBezTo>
                      <a:pt x="5325" y="8304"/>
                      <a:pt x="5325" y="7517"/>
                      <a:pt x="5798" y="7013"/>
                    </a:cubicBezTo>
                    <a:cubicBezTo>
                      <a:pt x="5955" y="6855"/>
                      <a:pt x="5955" y="6571"/>
                      <a:pt x="5798" y="6414"/>
                    </a:cubicBezTo>
                    <a:cubicBezTo>
                      <a:pt x="5640" y="6256"/>
                      <a:pt x="5640" y="5973"/>
                      <a:pt x="5798" y="5815"/>
                    </a:cubicBezTo>
                    <a:cubicBezTo>
                      <a:pt x="5877" y="5737"/>
                      <a:pt x="5987" y="5697"/>
                      <a:pt x="6097" y="5697"/>
                    </a:cubicBezTo>
                    <a:close/>
                    <a:moveTo>
                      <a:pt x="6968" y="1"/>
                    </a:moveTo>
                    <a:cubicBezTo>
                      <a:pt x="6230" y="1"/>
                      <a:pt x="5491" y="269"/>
                      <a:pt x="4916" y="806"/>
                    </a:cubicBezTo>
                    <a:lnTo>
                      <a:pt x="4286" y="1468"/>
                    </a:lnTo>
                    <a:cubicBezTo>
                      <a:pt x="4191" y="1562"/>
                      <a:pt x="4128" y="1783"/>
                      <a:pt x="4222" y="1909"/>
                    </a:cubicBezTo>
                    <a:cubicBezTo>
                      <a:pt x="4380" y="2255"/>
                      <a:pt x="4286" y="2633"/>
                      <a:pt x="4065" y="2854"/>
                    </a:cubicBezTo>
                    <a:cubicBezTo>
                      <a:pt x="3892" y="3027"/>
                      <a:pt x="3643" y="3124"/>
                      <a:pt x="3401" y="3124"/>
                    </a:cubicBezTo>
                    <a:cubicBezTo>
                      <a:pt x="3203" y="3124"/>
                      <a:pt x="3010" y="3059"/>
                      <a:pt x="2868" y="2917"/>
                    </a:cubicBezTo>
                    <a:lnTo>
                      <a:pt x="2616" y="2633"/>
                    </a:lnTo>
                    <a:cubicBezTo>
                      <a:pt x="2537" y="2555"/>
                      <a:pt x="2427" y="2515"/>
                      <a:pt x="2316" y="2515"/>
                    </a:cubicBezTo>
                    <a:cubicBezTo>
                      <a:pt x="2206" y="2515"/>
                      <a:pt x="2096" y="2555"/>
                      <a:pt x="2017" y="2633"/>
                    </a:cubicBezTo>
                    <a:lnTo>
                      <a:pt x="1419" y="3232"/>
                    </a:lnTo>
                    <a:cubicBezTo>
                      <a:pt x="158" y="4492"/>
                      <a:pt x="1" y="6445"/>
                      <a:pt x="946" y="7895"/>
                    </a:cubicBezTo>
                    <a:lnTo>
                      <a:pt x="1608" y="6792"/>
                    </a:lnTo>
                    <a:cubicBezTo>
                      <a:pt x="1765" y="6477"/>
                      <a:pt x="2143" y="6256"/>
                      <a:pt x="2521" y="6225"/>
                    </a:cubicBezTo>
                    <a:cubicBezTo>
                      <a:pt x="2590" y="6214"/>
                      <a:pt x="2659" y="6209"/>
                      <a:pt x="2726" y="6209"/>
                    </a:cubicBezTo>
                    <a:cubicBezTo>
                      <a:pt x="3056" y="6209"/>
                      <a:pt x="3357" y="6336"/>
                      <a:pt x="3592" y="6571"/>
                    </a:cubicBezTo>
                    <a:lnTo>
                      <a:pt x="4569" y="7548"/>
                    </a:lnTo>
                    <a:cubicBezTo>
                      <a:pt x="4853" y="7832"/>
                      <a:pt x="4979" y="8210"/>
                      <a:pt x="4916" y="8619"/>
                    </a:cubicBezTo>
                    <a:cubicBezTo>
                      <a:pt x="4884" y="8997"/>
                      <a:pt x="4601" y="9312"/>
                      <a:pt x="4286" y="9533"/>
                    </a:cubicBezTo>
                    <a:lnTo>
                      <a:pt x="3246" y="10195"/>
                    </a:lnTo>
                    <a:cubicBezTo>
                      <a:pt x="3867" y="10600"/>
                      <a:pt x="4575" y="10802"/>
                      <a:pt x="5283" y="10802"/>
                    </a:cubicBezTo>
                    <a:cubicBezTo>
                      <a:pt x="6227" y="10802"/>
                      <a:pt x="7170" y="10442"/>
                      <a:pt x="7909" y="9722"/>
                    </a:cubicBezTo>
                    <a:lnTo>
                      <a:pt x="8507" y="9123"/>
                    </a:lnTo>
                    <a:cubicBezTo>
                      <a:pt x="8665" y="8966"/>
                      <a:pt x="8665" y="8682"/>
                      <a:pt x="8507" y="8525"/>
                    </a:cubicBezTo>
                    <a:lnTo>
                      <a:pt x="8224" y="8273"/>
                    </a:lnTo>
                    <a:cubicBezTo>
                      <a:pt x="7909" y="7958"/>
                      <a:pt x="7972" y="7391"/>
                      <a:pt x="8287" y="7076"/>
                    </a:cubicBezTo>
                    <a:cubicBezTo>
                      <a:pt x="8432" y="6930"/>
                      <a:pt x="8659" y="6840"/>
                      <a:pt x="8887" y="6840"/>
                    </a:cubicBezTo>
                    <a:cubicBezTo>
                      <a:pt x="9005" y="6840"/>
                      <a:pt x="9124" y="6864"/>
                      <a:pt x="9232" y="6918"/>
                    </a:cubicBezTo>
                    <a:cubicBezTo>
                      <a:pt x="9294" y="6955"/>
                      <a:pt x="9361" y="6973"/>
                      <a:pt x="9427" y="6973"/>
                    </a:cubicBezTo>
                    <a:cubicBezTo>
                      <a:pt x="9529" y="6973"/>
                      <a:pt x="9628" y="6931"/>
                      <a:pt x="9704" y="6855"/>
                    </a:cubicBezTo>
                    <a:lnTo>
                      <a:pt x="10334" y="6225"/>
                    </a:lnTo>
                    <a:cubicBezTo>
                      <a:pt x="11154" y="5185"/>
                      <a:pt x="11311" y="3831"/>
                      <a:pt x="10713" y="2696"/>
                    </a:cubicBezTo>
                    <a:lnTo>
                      <a:pt x="10713" y="2696"/>
                    </a:lnTo>
                    <a:lnTo>
                      <a:pt x="8665" y="4744"/>
                    </a:lnTo>
                    <a:cubicBezTo>
                      <a:pt x="8428" y="4980"/>
                      <a:pt x="8113" y="5099"/>
                      <a:pt x="7794" y="5099"/>
                    </a:cubicBezTo>
                    <a:cubicBezTo>
                      <a:pt x="7475" y="5099"/>
                      <a:pt x="7152" y="4980"/>
                      <a:pt x="6900" y="4744"/>
                    </a:cubicBezTo>
                    <a:lnTo>
                      <a:pt x="6302" y="4177"/>
                    </a:lnTo>
                    <a:cubicBezTo>
                      <a:pt x="5829" y="3705"/>
                      <a:pt x="5829" y="2917"/>
                      <a:pt x="6302" y="2381"/>
                    </a:cubicBezTo>
                    <a:lnTo>
                      <a:pt x="8350" y="334"/>
                    </a:lnTo>
                    <a:cubicBezTo>
                      <a:pt x="7918" y="112"/>
                      <a:pt x="7443" y="1"/>
                      <a:pt x="696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96" name="Google Shape;696;p28"/>
              <p:cNvSpPr/>
              <p:nvPr/>
            </p:nvSpPr>
            <p:spPr>
              <a:xfrm>
                <a:off x="-8440725" y="3857375"/>
                <a:ext cx="117400" cy="86450"/>
              </a:xfrm>
              <a:custGeom>
                <a:avLst/>
                <a:gdLst/>
                <a:ahLst/>
                <a:cxnLst/>
                <a:rect l="l" t="t" r="r" b="b"/>
                <a:pathLst>
                  <a:path w="4696" h="3458" extrusionOk="0">
                    <a:moveTo>
                      <a:pt x="1765" y="0"/>
                    </a:moveTo>
                    <a:cubicBezTo>
                      <a:pt x="1608" y="284"/>
                      <a:pt x="1419" y="567"/>
                      <a:pt x="1198" y="788"/>
                    </a:cubicBezTo>
                    <a:lnTo>
                      <a:pt x="568" y="1418"/>
                    </a:lnTo>
                    <a:cubicBezTo>
                      <a:pt x="410" y="1576"/>
                      <a:pt x="190" y="1702"/>
                      <a:pt x="1" y="1733"/>
                    </a:cubicBezTo>
                    <a:lnTo>
                      <a:pt x="442" y="2174"/>
                    </a:lnTo>
                    <a:cubicBezTo>
                      <a:pt x="830" y="2563"/>
                      <a:pt x="1382" y="2767"/>
                      <a:pt x="1930" y="2767"/>
                    </a:cubicBezTo>
                    <a:cubicBezTo>
                      <a:pt x="2316" y="2767"/>
                      <a:pt x="2700" y="2666"/>
                      <a:pt x="3025" y="2458"/>
                    </a:cubicBezTo>
                    <a:lnTo>
                      <a:pt x="3939" y="3340"/>
                    </a:lnTo>
                    <a:cubicBezTo>
                      <a:pt x="4018" y="3419"/>
                      <a:pt x="4128" y="3458"/>
                      <a:pt x="4238" y="3458"/>
                    </a:cubicBezTo>
                    <a:cubicBezTo>
                      <a:pt x="4349" y="3458"/>
                      <a:pt x="4459" y="3419"/>
                      <a:pt x="4538" y="3340"/>
                    </a:cubicBezTo>
                    <a:cubicBezTo>
                      <a:pt x="4695" y="3182"/>
                      <a:pt x="4695" y="2930"/>
                      <a:pt x="4538" y="2773"/>
                    </a:cubicBezTo>
                    <a:lnTo>
                      <a:pt x="176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97" name="Google Shape;697;p28"/>
              <p:cNvSpPr/>
              <p:nvPr/>
            </p:nvSpPr>
            <p:spPr>
              <a:xfrm>
                <a:off x="-8638400" y="3630725"/>
                <a:ext cx="86650" cy="115625"/>
              </a:xfrm>
              <a:custGeom>
                <a:avLst/>
                <a:gdLst/>
                <a:ahLst/>
                <a:cxnLst/>
                <a:rect l="l" t="t" r="r" b="b"/>
                <a:pathLst>
                  <a:path w="3466" h="4625" extrusionOk="0">
                    <a:moveTo>
                      <a:pt x="457" y="1"/>
                    </a:moveTo>
                    <a:cubicBezTo>
                      <a:pt x="347" y="1"/>
                      <a:pt x="236" y="40"/>
                      <a:pt x="158" y="119"/>
                    </a:cubicBezTo>
                    <a:cubicBezTo>
                      <a:pt x="0" y="277"/>
                      <a:pt x="0" y="560"/>
                      <a:pt x="158" y="718"/>
                    </a:cubicBezTo>
                    <a:lnTo>
                      <a:pt x="1071" y="1631"/>
                    </a:lnTo>
                    <a:cubicBezTo>
                      <a:pt x="819" y="1978"/>
                      <a:pt x="693" y="2387"/>
                      <a:pt x="693" y="2765"/>
                    </a:cubicBezTo>
                    <a:cubicBezTo>
                      <a:pt x="693" y="3269"/>
                      <a:pt x="914" y="3805"/>
                      <a:pt x="1292" y="4183"/>
                    </a:cubicBezTo>
                    <a:lnTo>
                      <a:pt x="1733" y="4624"/>
                    </a:lnTo>
                    <a:cubicBezTo>
                      <a:pt x="1764" y="4435"/>
                      <a:pt x="1890" y="4215"/>
                      <a:pt x="2048" y="4057"/>
                    </a:cubicBezTo>
                    <a:lnTo>
                      <a:pt x="2678" y="3427"/>
                    </a:lnTo>
                    <a:cubicBezTo>
                      <a:pt x="2899" y="3206"/>
                      <a:pt x="3182" y="3017"/>
                      <a:pt x="3466" y="2860"/>
                    </a:cubicBezTo>
                    <a:lnTo>
                      <a:pt x="756" y="119"/>
                    </a:lnTo>
                    <a:cubicBezTo>
                      <a:pt x="677" y="40"/>
                      <a:pt x="567" y="1"/>
                      <a:pt x="45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698" name="Google Shape;698;p28"/>
          <p:cNvGrpSpPr/>
          <p:nvPr/>
        </p:nvGrpSpPr>
        <p:grpSpPr>
          <a:xfrm>
            <a:off x="646387" y="3170735"/>
            <a:ext cx="5128466" cy="1490266"/>
            <a:chOff x="1017675" y="2378050"/>
            <a:chExt cx="3233175" cy="752200"/>
          </a:xfrm>
        </p:grpSpPr>
        <p:sp>
          <p:nvSpPr>
            <p:cNvPr id="699" name="Google Shape;699;p28"/>
            <p:cNvSpPr/>
            <p:nvPr/>
          </p:nvSpPr>
          <p:spPr>
            <a:xfrm>
              <a:off x="1404025" y="2378050"/>
              <a:ext cx="429250" cy="752200"/>
            </a:xfrm>
            <a:custGeom>
              <a:avLst/>
              <a:gdLst/>
              <a:ahLst/>
              <a:cxnLst/>
              <a:rect l="l" t="t" r="r" b="b"/>
              <a:pathLst>
                <a:path w="17170" h="30088" extrusionOk="0">
                  <a:moveTo>
                    <a:pt x="1" y="1"/>
                  </a:moveTo>
                  <a:lnTo>
                    <a:pt x="1" y="30088"/>
                  </a:lnTo>
                  <a:lnTo>
                    <a:pt x="17170" y="30088"/>
                  </a:lnTo>
                  <a:lnTo>
                    <a:pt x="17170" y="1"/>
                  </a:lnTo>
                  <a:close/>
                </a:path>
              </a:pathLst>
            </a:custGeom>
            <a:solidFill>
              <a:srgbClr val="2FC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00" name="Google Shape;700;p28"/>
            <p:cNvSpPr/>
            <p:nvPr/>
          </p:nvSpPr>
          <p:spPr>
            <a:xfrm>
              <a:off x="1509100" y="2464975"/>
              <a:ext cx="2741750" cy="578675"/>
            </a:xfrm>
            <a:custGeom>
              <a:avLst/>
              <a:gdLst/>
              <a:ahLst/>
              <a:cxnLst/>
              <a:rect l="l" t="t" r="r" b="b"/>
              <a:pathLst>
                <a:path w="109670" h="23147" extrusionOk="0">
                  <a:moveTo>
                    <a:pt x="11574" y="0"/>
                  </a:moveTo>
                  <a:cubicBezTo>
                    <a:pt x="5180" y="0"/>
                    <a:pt x="1" y="5180"/>
                    <a:pt x="1" y="11573"/>
                  </a:cubicBezTo>
                  <a:cubicBezTo>
                    <a:pt x="1" y="17967"/>
                    <a:pt x="5180" y="23146"/>
                    <a:pt x="11574" y="23146"/>
                  </a:cubicBezTo>
                  <a:lnTo>
                    <a:pt x="98108" y="23146"/>
                  </a:lnTo>
                  <a:cubicBezTo>
                    <a:pt x="104490" y="23146"/>
                    <a:pt x="109669" y="17967"/>
                    <a:pt x="109669" y="11573"/>
                  </a:cubicBezTo>
                  <a:cubicBezTo>
                    <a:pt x="109669" y="5180"/>
                    <a:pt x="104490" y="0"/>
                    <a:pt x="98108" y="0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274300" tIns="91425" rIns="91425" bIns="91425" anchor="ctr" anchorCtr="0">
              <a:noAutofit/>
            </a:bodyPr>
            <a:lstStyle/>
            <a:p>
              <a:r>
                <a:rPr lang="en-GB" dirty="0">
                  <a:solidFill>
                    <a:srgbClr val="282828"/>
                  </a:solidFill>
                  <a:latin typeface="MuseoSans"/>
                </a:rPr>
                <a:t>A</a:t>
              </a:r>
              <a:r>
                <a:rPr lang="en-GB" sz="1800" b="0" i="0" dirty="0">
                  <a:solidFill>
                    <a:srgbClr val="282828"/>
                  </a:solidFill>
                  <a:effectLst/>
                  <a:latin typeface="MuseoSans"/>
                </a:rPr>
                <a:t>cademic support  (availability, </a:t>
              </a:r>
            </a:p>
            <a:p>
              <a:r>
                <a:rPr lang="en-GB" sz="1800" b="0" i="0" dirty="0">
                  <a:solidFill>
                    <a:srgbClr val="282828"/>
                  </a:solidFill>
                  <a:effectLst/>
                  <a:latin typeface="MuseoSans"/>
                </a:rPr>
                <a:t>provision of timely feedback))</a:t>
              </a:r>
            </a:p>
          </p:txBody>
        </p:sp>
        <p:sp>
          <p:nvSpPr>
            <p:cNvPr id="701" name="Google Shape;701;p28"/>
            <p:cNvSpPr/>
            <p:nvPr/>
          </p:nvSpPr>
          <p:spPr>
            <a:xfrm>
              <a:off x="1017675" y="2378050"/>
              <a:ext cx="814700" cy="752200"/>
            </a:xfrm>
            <a:custGeom>
              <a:avLst/>
              <a:gdLst/>
              <a:ahLst/>
              <a:cxnLst/>
              <a:rect l="l" t="t" r="r" b="b"/>
              <a:pathLst>
                <a:path w="32588" h="30088" extrusionOk="0">
                  <a:moveTo>
                    <a:pt x="9990" y="1"/>
                  </a:moveTo>
                  <a:cubicBezTo>
                    <a:pt x="1" y="8597"/>
                    <a:pt x="1" y="21491"/>
                    <a:pt x="9990" y="30088"/>
                  </a:cubicBezTo>
                  <a:lnTo>
                    <a:pt x="32588" y="30088"/>
                  </a:lnTo>
                  <a:cubicBezTo>
                    <a:pt x="22599" y="21491"/>
                    <a:pt x="22599" y="8597"/>
                    <a:pt x="32588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n" sz="27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02</a:t>
              </a:r>
              <a:endParaRPr dirty="0">
                <a:solidFill>
                  <a:srgbClr val="FFFFFF"/>
                </a:solidFill>
              </a:endParaRPr>
            </a:p>
          </p:txBody>
        </p:sp>
        <p:grpSp>
          <p:nvGrpSpPr>
            <p:cNvPr id="702" name="Google Shape;702;p28"/>
            <p:cNvGrpSpPr/>
            <p:nvPr/>
          </p:nvGrpSpPr>
          <p:grpSpPr>
            <a:xfrm>
              <a:off x="3778386" y="2594107"/>
              <a:ext cx="433091" cy="320104"/>
              <a:chOff x="-13079025" y="4079475"/>
              <a:chExt cx="479614" cy="354450"/>
            </a:xfrm>
          </p:grpSpPr>
          <p:sp>
            <p:nvSpPr>
              <p:cNvPr id="703" name="Google Shape;703;p28"/>
              <p:cNvSpPr/>
              <p:nvPr/>
            </p:nvSpPr>
            <p:spPr>
              <a:xfrm>
                <a:off x="-13004200" y="4079475"/>
                <a:ext cx="207150" cy="63050"/>
              </a:xfrm>
              <a:custGeom>
                <a:avLst/>
                <a:gdLst/>
                <a:ahLst/>
                <a:cxnLst/>
                <a:rect l="l" t="t" r="r" b="b"/>
                <a:pathLst>
                  <a:path w="8286" h="2522" extrusionOk="0">
                    <a:moveTo>
                      <a:pt x="4159" y="1"/>
                    </a:moveTo>
                    <a:cubicBezTo>
                      <a:pt x="1859" y="1"/>
                      <a:pt x="0" y="568"/>
                      <a:pt x="0" y="1261"/>
                    </a:cubicBezTo>
                    <a:cubicBezTo>
                      <a:pt x="0" y="1986"/>
                      <a:pt x="1859" y="2521"/>
                      <a:pt x="4159" y="2521"/>
                    </a:cubicBezTo>
                    <a:cubicBezTo>
                      <a:pt x="6427" y="2521"/>
                      <a:pt x="8286" y="1986"/>
                      <a:pt x="8286" y="1261"/>
                    </a:cubicBezTo>
                    <a:cubicBezTo>
                      <a:pt x="8286" y="568"/>
                      <a:pt x="6427" y="1"/>
                      <a:pt x="415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704" name="Google Shape;704;p28"/>
              <p:cNvSpPr/>
              <p:nvPr/>
            </p:nvSpPr>
            <p:spPr>
              <a:xfrm>
                <a:off x="-13079025" y="4303175"/>
                <a:ext cx="354450" cy="130750"/>
              </a:xfrm>
              <a:custGeom>
                <a:avLst/>
                <a:gdLst/>
                <a:ahLst/>
                <a:cxnLst/>
                <a:rect l="l" t="t" r="r" b="b"/>
                <a:pathLst>
                  <a:path w="14178" h="5230" extrusionOk="0">
                    <a:moveTo>
                      <a:pt x="2773" y="0"/>
                    </a:moveTo>
                    <a:cubicBezTo>
                      <a:pt x="1040" y="536"/>
                      <a:pt x="0" y="1355"/>
                      <a:pt x="0" y="2331"/>
                    </a:cubicBezTo>
                    <a:cubicBezTo>
                      <a:pt x="0" y="4222"/>
                      <a:pt x="3686" y="5230"/>
                      <a:pt x="7057" y="5230"/>
                    </a:cubicBezTo>
                    <a:cubicBezTo>
                      <a:pt x="10460" y="5230"/>
                      <a:pt x="14114" y="4222"/>
                      <a:pt x="14114" y="2331"/>
                    </a:cubicBezTo>
                    <a:cubicBezTo>
                      <a:pt x="14177" y="1355"/>
                      <a:pt x="13169" y="567"/>
                      <a:pt x="11436" y="0"/>
                    </a:cubicBezTo>
                    <a:lnTo>
                      <a:pt x="11247" y="1985"/>
                    </a:lnTo>
                    <a:cubicBezTo>
                      <a:pt x="11216" y="2993"/>
                      <a:pt x="9830" y="3560"/>
                      <a:pt x="7089" y="3560"/>
                    </a:cubicBezTo>
                    <a:cubicBezTo>
                      <a:pt x="5577" y="3560"/>
                      <a:pt x="2962" y="3371"/>
                      <a:pt x="2962" y="1890"/>
                    </a:cubicBezTo>
                    <a:lnTo>
                      <a:pt x="277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705" name="Google Shape;705;p28"/>
              <p:cNvSpPr/>
              <p:nvPr/>
            </p:nvSpPr>
            <p:spPr>
              <a:xfrm>
                <a:off x="-12986875" y="4313400"/>
                <a:ext cx="173300" cy="58300"/>
              </a:xfrm>
              <a:custGeom>
                <a:avLst/>
                <a:gdLst/>
                <a:ahLst/>
                <a:cxnLst/>
                <a:rect l="l" t="t" r="r" b="b"/>
                <a:pathLst>
                  <a:path w="6932" h="2332" extrusionOk="0">
                    <a:moveTo>
                      <a:pt x="0" y="1"/>
                    </a:moveTo>
                    <a:lnTo>
                      <a:pt x="158" y="1481"/>
                    </a:lnTo>
                    <a:cubicBezTo>
                      <a:pt x="158" y="1954"/>
                      <a:pt x="1638" y="2332"/>
                      <a:pt x="3466" y="2332"/>
                    </a:cubicBezTo>
                    <a:cubicBezTo>
                      <a:pt x="4159" y="2332"/>
                      <a:pt x="6774" y="2206"/>
                      <a:pt x="6774" y="1481"/>
                    </a:cubicBezTo>
                    <a:lnTo>
                      <a:pt x="6931" y="1"/>
                    </a:lnTo>
                    <a:lnTo>
                      <a:pt x="6931" y="1"/>
                    </a:lnTo>
                    <a:cubicBezTo>
                      <a:pt x="5860" y="442"/>
                      <a:pt x="4694" y="662"/>
                      <a:pt x="3466" y="662"/>
                    </a:cubicBezTo>
                    <a:cubicBezTo>
                      <a:pt x="2237" y="662"/>
                      <a:pt x="1040" y="442"/>
                      <a:pt x="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706" name="Google Shape;706;p28"/>
              <p:cNvSpPr/>
              <p:nvPr/>
            </p:nvSpPr>
            <p:spPr>
              <a:xfrm>
                <a:off x="-12797050" y="4219675"/>
                <a:ext cx="197639" cy="89826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6649" extrusionOk="0">
                    <a:moveTo>
                      <a:pt x="8254" y="1"/>
                    </a:moveTo>
                    <a:lnTo>
                      <a:pt x="8254" y="1"/>
                    </a:lnTo>
                    <a:cubicBezTo>
                      <a:pt x="6994" y="725"/>
                      <a:pt x="4694" y="820"/>
                      <a:pt x="4096" y="820"/>
                    </a:cubicBezTo>
                    <a:cubicBezTo>
                      <a:pt x="3529" y="820"/>
                      <a:pt x="1260" y="788"/>
                      <a:pt x="0" y="32"/>
                    </a:cubicBezTo>
                    <a:lnTo>
                      <a:pt x="0" y="32"/>
                    </a:lnTo>
                    <a:lnTo>
                      <a:pt x="567" y="5892"/>
                    </a:lnTo>
                    <a:cubicBezTo>
                      <a:pt x="1638" y="6365"/>
                      <a:pt x="2836" y="6648"/>
                      <a:pt x="4096" y="6648"/>
                    </a:cubicBezTo>
                    <a:cubicBezTo>
                      <a:pt x="5356" y="6648"/>
                      <a:pt x="6585" y="6365"/>
                      <a:pt x="7656" y="5892"/>
                    </a:cubicBezTo>
                    <a:lnTo>
                      <a:pt x="8254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707" name="Google Shape;707;p28"/>
          <p:cNvGrpSpPr/>
          <p:nvPr/>
        </p:nvGrpSpPr>
        <p:grpSpPr>
          <a:xfrm>
            <a:off x="788277" y="1199796"/>
            <a:ext cx="5079124" cy="1599506"/>
            <a:chOff x="1017675" y="1347275"/>
            <a:chExt cx="3325724" cy="752200"/>
          </a:xfrm>
        </p:grpSpPr>
        <p:sp>
          <p:nvSpPr>
            <p:cNvPr id="708" name="Google Shape;708;p28"/>
            <p:cNvSpPr/>
            <p:nvPr/>
          </p:nvSpPr>
          <p:spPr>
            <a:xfrm>
              <a:off x="1404025" y="1347275"/>
              <a:ext cx="429250" cy="752200"/>
            </a:xfrm>
            <a:custGeom>
              <a:avLst/>
              <a:gdLst/>
              <a:ahLst/>
              <a:cxnLst/>
              <a:rect l="l" t="t" r="r" b="b"/>
              <a:pathLst>
                <a:path w="17170" h="30088" extrusionOk="0">
                  <a:moveTo>
                    <a:pt x="1" y="1"/>
                  </a:moveTo>
                  <a:lnTo>
                    <a:pt x="1" y="30088"/>
                  </a:lnTo>
                  <a:lnTo>
                    <a:pt x="17170" y="30088"/>
                  </a:lnTo>
                  <a:lnTo>
                    <a:pt x="17170" y="1"/>
                  </a:lnTo>
                  <a:close/>
                </a:path>
              </a:pathLst>
            </a:custGeom>
            <a:solidFill>
              <a:srgbClr val="C62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09" name="Google Shape;709;p28"/>
            <p:cNvSpPr/>
            <p:nvPr/>
          </p:nvSpPr>
          <p:spPr>
            <a:xfrm>
              <a:off x="1500607" y="1445510"/>
              <a:ext cx="2825825" cy="578650"/>
            </a:xfrm>
            <a:custGeom>
              <a:avLst/>
              <a:gdLst/>
              <a:ahLst/>
              <a:cxnLst/>
              <a:rect l="l" t="t" r="r" b="b"/>
              <a:pathLst>
                <a:path w="109670" h="23146" extrusionOk="0">
                  <a:moveTo>
                    <a:pt x="11574" y="0"/>
                  </a:moveTo>
                  <a:cubicBezTo>
                    <a:pt x="5180" y="0"/>
                    <a:pt x="1" y="5191"/>
                    <a:pt x="1" y="11573"/>
                  </a:cubicBezTo>
                  <a:cubicBezTo>
                    <a:pt x="1" y="17967"/>
                    <a:pt x="5180" y="23146"/>
                    <a:pt x="11574" y="23146"/>
                  </a:cubicBezTo>
                  <a:lnTo>
                    <a:pt x="98108" y="23146"/>
                  </a:lnTo>
                  <a:cubicBezTo>
                    <a:pt x="104490" y="23146"/>
                    <a:pt x="109669" y="17967"/>
                    <a:pt x="109669" y="11573"/>
                  </a:cubicBezTo>
                  <a:cubicBezTo>
                    <a:pt x="109669" y="5191"/>
                    <a:pt x="104490" y="0"/>
                    <a:pt x="98108" y="0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274300" tIns="91425" rIns="91425" bIns="91425" anchor="ctr" anchorCtr="0">
              <a:noAutofit/>
            </a:bodyPr>
            <a:lstStyle/>
            <a:p>
              <a:pPr lvl="0">
                <a:lnSpc>
                  <a:spcPct val="100000"/>
                </a:lnSpc>
              </a:pPr>
              <a:r>
                <a:rPr lang="en-GB" sz="1800" b="0" i="0" dirty="0">
                  <a:solidFill>
                    <a:srgbClr val="282828"/>
                  </a:solidFill>
                  <a:effectLst/>
                  <a:latin typeface="MuseoSans"/>
                </a:rPr>
                <a:t>Personal support, (caring for wellbeing, fostering friendship, emotional, boosting confidence)</a:t>
              </a:r>
            </a:p>
          </p:txBody>
        </p:sp>
        <p:sp>
          <p:nvSpPr>
            <p:cNvPr id="710" name="Google Shape;710;p28"/>
            <p:cNvSpPr/>
            <p:nvPr/>
          </p:nvSpPr>
          <p:spPr>
            <a:xfrm>
              <a:off x="1017675" y="1347275"/>
              <a:ext cx="814700" cy="752200"/>
            </a:xfrm>
            <a:custGeom>
              <a:avLst/>
              <a:gdLst/>
              <a:ahLst/>
              <a:cxnLst/>
              <a:rect l="l" t="t" r="r" b="b"/>
              <a:pathLst>
                <a:path w="32588" h="30088" extrusionOk="0">
                  <a:moveTo>
                    <a:pt x="9990" y="1"/>
                  </a:moveTo>
                  <a:cubicBezTo>
                    <a:pt x="1" y="8597"/>
                    <a:pt x="1" y="21491"/>
                    <a:pt x="9990" y="30088"/>
                  </a:cubicBezTo>
                  <a:lnTo>
                    <a:pt x="32588" y="30088"/>
                  </a:lnTo>
                  <a:cubicBezTo>
                    <a:pt x="22599" y="21491"/>
                    <a:pt x="22599" y="8597"/>
                    <a:pt x="32588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n" sz="27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01</a:t>
              </a:r>
              <a:endParaRPr dirty="0">
                <a:solidFill>
                  <a:srgbClr val="FFFFFF"/>
                </a:solidFill>
              </a:endParaRPr>
            </a:p>
          </p:txBody>
        </p:sp>
        <p:sp>
          <p:nvSpPr>
            <p:cNvPr id="711" name="Google Shape;711;p28"/>
            <p:cNvSpPr/>
            <p:nvPr/>
          </p:nvSpPr>
          <p:spPr>
            <a:xfrm>
              <a:off x="4079557" y="1564300"/>
              <a:ext cx="263842" cy="317846"/>
            </a:xfrm>
            <a:custGeom>
              <a:avLst/>
              <a:gdLst/>
              <a:ahLst/>
              <a:cxnLst/>
              <a:rect l="l" t="t" r="r" b="b"/>
              <a:pathLst>
                <a:path w="10871" h="14078" extrusionOk="0">
                  <a:moveTo>
                    <a:pt x="8255" y="5009"/>
                  </a:moveTo>
                  <a:lnTo>
                    <a:pt x="8255" y="6648"/>
                  </a:lnTo>
                  <a:lnTo>
                    <a:pt x="2490" y="6648"/>
                  </a:lnTo>
                  <a:lnTo>
                    <a:pt x="2490" y="5009"/>
                  </a:lnTo>
                  <a:close/>
                  <a:moveTo>
                    <a:pt x="9106" y="5230"/>
                  </a:moveTo>
                  <a:lnTo>
                    <a:pt x="9925" y="5639"/>
                  </a:lnTo>
                  <a:lnTo>
                    <a:pt x="9925" y="6679"/>
                  </a:lnTo>
                  <a:cubicBezTo>
                    <a:pt x="9799" y="6648"/>
                    <a:pt x="9641" y="6616"/>
                    <a:pt x="9484" y="6616"/>
                  </a:cubicBezTo>
                  <a:lnTo>
                    <a:pt x="9043" y="6616"/>
                  </a:lnTo>
                  <a:lnTo>
                    <a:pt x="9043" y="5230"/>
                  </a:lnTo>
                  <a:close/>
                  <a:moveTo>
                    <a:pt x="1608" y="5261"/>
                  </a:moveTo>
                  <a:lnTo>
                    <a:pt x="1608" y="6648"/>
                  </a:lnTo>
                  <a:lnTo>
                    <a:pt x="1230" y="6648"/>
                  </a:lnTo>
                  <a:cubicBezTo>
                    <a:pt x="1072" y="6648"/>
                    <a:pt x="946" y="6679"/>
                    <a:pt x="789" y="6711"/>
                  </a:cubicBezTo>
                  <a:lnTo>
                    <a:pt x="789" y="5671"/>
                  </a:lnTo>
                  <a:lnTo>
                    <a:pt x="1608" y="5261"/>
                  </a:lnTo>
                  <a:close/>
                  <a:moveTo>
                    <a:pt x="7405" y="9136"/>
                  </a:moveTo>
                  <a:lnTo>
                    <a:pt x="5357" y="10649"/>
                  </a:lnTo>
                  <a:lnTo>
                    <a:pt x="3277" y="9136"/>
                  </a:lnTo>
                  <a:close/>
                  <a:moveTo>
                    <a:pt x="2049" y="0"/>
                  </a:moveTo>
                  <a:cubicBezTo>
                    <a:pt x="1828" y="0"/>
                    <a:pt x="1671" y="189"/>
                    <a:pt x="1671" y="378"/>
                  </a:cubicBezTo>
                  <a:lnTo>
                    <a:pt x="1671" y="4285"/>
                  </a:lnTo>
                  <a:lnTo>
                    <a:pt x="253" y="5009"/>
                  </a:lnTo>
                  <a:cubicBezTo>
                    <a:pt x="127" y="5041"/>
                    <a:pt x="1" y="5198"/>
                    <a:pt x="1" y="5356"/>
                  </a:cubicBezTo>
                  <a:lnTo>
                    <a:pt x="1" y="7845"/>
                  </a:lnTo>
                  <a:cubicBezTo>
                    <a:pt x="1" y="8506"/>
                    <a:pt x="568" y="9042"/>
                    <a:pt x="1261" y="9042"/>
                  </a:cubicBezTo>
                  <a:lnTo>
                    <a:pt x="1986" y="9042"/>
                  </a:lnTo>
                  <a:lnTo>
                    <a:pt x="4727" y="11153"/>
                  </a:lnTo>
                  <a:lnTo>
                    <a:pt x="1860" y="13295"/>
                  </a:lnTo>
                  <a:cubicBezTo>
                    <a:pt x="1671" y="13421"/>
                    <a:pt x="1608" y="13705"/>
                    <a:pt x="1765" y="13894"/>
                  </a:cubicBezTo>
                  <a:cubicBezTo>
                    <a:pt x="1842" y="14009"/>
                    <a:pt x="1978" y="14077"/>
                    <a:pt x="2115" y="14077"/>
                  </a:cubicBezTo>
                  <a:cubicBezTo>
                    <a:pt x="2202" y="14077"/>
                    <a:pt x="2290" y="14050"/>
                    <a:pt x="2364" y="13988"/>
                  </a:cubicBezTo>
                  <a:lnTo>
                    <a:pt x="5451" y="11657"/>
                  </a:lnTo>
                  <a:lnTo>
                    <a:pt x="8507" y="13988"/>
                  </a:lnTo>
                  <a:cubicBezTo>
                    <a:pt x="8586" y="14027"/>
                    <a:pt x="8675" y="14050"/>
                    <a:pt x="8763" y="14050"/>
                  </a:cubicBezTo>
                  <a:cubicBezTo>
                    <a:pt x="8889" y="14050"/>
                    <a:pt x="9014" y="14004"/>
                    <a:pt x="9106" y="13894"/>
                  </a:cubicBezTo>
                  <a:cubicBezTo>
                    <a:pt x="9232" y="13705"/>
                    <a:pt x="9232" y="13453"/>
                    <a:pt x="9011" y="13295"/>
                  </a:cubicBezTo>
                  <a:lnTo>
                    <a:pt x="6144" y="11153"/>
                  </a:lnTo>
                  <a:lnTo>
                    <a:pt x="8917" y="9042"/>
                  </a:lnTo>
                  <a:lnTo>
                    <a:pt x="9610" y="9042"/>
                  </a:lnTo>
                  <a:cubicBezTo>
                    <a:pt x="10271" y="9042"/>
                    <a:pt x="10870" y="8506"/>
                    <a:pt x="10870" y="7845"/>
                  </a:cubicBezTo>
                  <a:lnTo>
                    <a:pt x="10870" y="5387"/>
                  </a:lnTo>
                  <a:cubicBezTo>
                    <a:pt x="10870" y="5230"/>
                    <a:pt x="10744" y="5072"/>
                    <a:pt x="10650" y="5041"/>
                  </a:cubicBezTo>
                  <a:lnTo>
                    <a:pt x="9232" y="4316"/>
                  </a:lnTo>
                  <a:lnTo>
                    <a:pt x="9232" y="441"/>
                  </a:lnTo>
                  <a:cubicBezTo>
                    <a:pt x="9232" y="189"/>
                    <a:pt x="9011" y="32"/>
                    <a:pt x="8822" y="32"/>
                  </a:cubicBezTo>
                  <a:cubicBezTo>
                    <a:pt x="8602" y="32"/>
                    <a:pt x="8381" y="221"/>
                    <a:pt x="8381" y="441"/>
                  </a:cubicBezTo>
                  <a:lnTo>
                    <a:pt x="8381" y="851"/>
                  </a:lnTo>
                  <a:lnTo>
                    <a:pt x="2616" y="851"/>
                  </a:lnTo>
                  <a:lnTo>
                    <a:pt x="2616" y="378"/>
                  </a:lnTo>
                  <a:lnTo>
                    <a:pt x="2490" y="378"/>
                  </a:lnTo>
                  <a:cubicBezTo>
                    <a:pt x="2490" y="158"/>
                    <a:pt x="2269" y="0"/>
                    <a:pt x="20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712" name="Google Shape;712;p28"/>
          <p:cNvGrpSpPr/>
          <p:nvPr/>
        </p:nvGrpSpPr>
        <p:grpSpPr>
          <a:xfrm>
            <a:off x="6417152" y="1256736"/>
            <a:ext cx="4396528" cy="1311199"/>
            <a:chOff x="4893150" y="1347275"/>
            <a:chExt cx="3233175" cy="752200"/>
          </a:xfrm>
        </p:grpSpPr>
        <p:sp>
          <p:nvSpPr>
            <p:cNvPr id="713" name="Google Shape;713;p28"/>
            <p:cNvSpPr/>
            <p:nvPr/>
          </p:nvSpPr>
          <p:spPr>
            <a:xfrm>
              <a:off x="5279225" y="1347275"/>
              <a:ext cx="429550" cy="752200"/>
            </a:xfrm>
            <a:custGeom>
              <a:avLst/>
              <a:gdLst/>
              <a:ahLst/>
              <a:cxnLst/>
              <a:rect l="l" t="t" r="r" b="b"/>
              <a:pathLst>
                <a:path w="17182" h="30088" extrusionOk="0">
                  <a:moveTo>
                    <a:pt x="0" y="1"/>
                  </a:moveTo>
                  <a:lnTo>
                    <a:pt x="0" y="30088"/>
                  </a:lnTo>
                  <a:lnTo>
                    <a:pt x="17181" y="30088"/>
                  </a:lnTo>
                  <a:lnTo>
                    <a:pt x="17181" y="1"/>
                  </a:lnTo>
                  <a:close/>
                </a:path>
              </a:pathLst>
            </a:custGeom>
            <a:solidFill>
              <a:srgbClr val="2020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14" name="Google Shape;714;p28"/>
            <p:cNvSpPr/>
            <p:nvPr/>
          </p:nvSpPr>
          <p:spPr>
            <a:xfrm>
              <a:off x="5384600" y="1433900"/>
              <a:ext cx="2741725" cy="578650"/>
            </a:xfrm>
            <a:custGeom>
              <a:avLst/>
              <a:gdLst/>
              <a:ahLst/>
              <a:cxnLst/>
              <a:rect l="l" t="t" r="r" b="b"/>
              <a:pathLst>
                <a:path w="109669" h="23146" extrusionOk="0">
                  <a:moveTo>
                    <a:pt x="11573" y="0"/>
                  </a:moveTo>
                  <a:cubicBezTo>
                    <a:pt x="5179" y="0"/>
                    <a:pt x="0" y="5191"/>
                    <a:pt x="0" y="11573"/>
                  </a:cubicBezTo>
                  <a:cubicBezTo>
                    <a:pt x="0" y="17967"/>
                    <a:pt x="5179" y="23146"/>
                    <a:pt x="11573" y="23146"/>
                  </a:cubicBezTo>
                  <a:lnTo>
                    <a:pt x="98096" y="23146"/>
                  </a:lnTo>
                  <a:cubicBezTo>
                    <a:pt x="104489" y="23146"/>
                    <a:pt x="109669" y="17967"/>
                    <a:pt x="109669" y="11573"/>
                  </a:cubicBezTo>
                  <a:cubicBezTo>
                    <a:pt x="109669" y="5191"/>
                    <a:pt x="104489" y="0"/>
                    <a:pt x="98096" y="0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274300" tIns="91425" rIns="91425" bIns="91425" anchor="ctr" anchorCtr="0">
              <a:noAutofit/>
            </a:bodyPr>
            <a:lstStyle/>
            <a:p>
              <a:pPr lvl="0">
                <a:lnSpc>
                  <a:spcPct val="100000"/>
                </a:lnSpc>
              </a:pPr>
              <a:r>
                <a:rPr lang="en-US" sz="1800" dirty="0">
                  <a:solidFill>
                    <a:schemeClr val="tx1"/>
                  </a:solidFill>
                </a:rPr>
                <a:t>Learner centered  (Discovery – dialogue and inquiry)</a:t>
              </a:r>
            </a:p>
          </p:txBody>
        </p:sp>
        <p:sp>
          <p:nvSpPr>
            <p:cNvPr id="715" name="Google Shape;715;p28"/>
            <p:cNvSpPr/>
            <p:nvPr/>
          </p:nvSpPr>
          <p:spPr>
            <a:xfrm>
              <a:off x="4893150" y="1347275"/>
              <a:ext cx="814425" cy="752200"/>
            </a:xfrm>
            <a:custGeom>
              <a:avLst/>
              <a:gdLst/>
              <a:ahLst/>
              <a:cxnLst/>
              <a:rect l="l" t="t" r="r" b="b"/>
              <a:pathLst>
                <a:path w="32577" h="30088" extrusionOk="0">
                  <a:moveTo>
                    <a:pt x="9978" y="1"/>
                  </a:moveTo>
                  <a:cubicBezTo>
                    <a:pt x="1" y="8597"/>
                    <a:pt x="1" y="21491"/>
                    <a:pt x="9978" y="30088"/>
                  </a:cubicBezTo>
                  <a:lnTo>
                    <a:pt x="32576" y="30088"/>
                  </a:lnTo>
                  <a:cubicBezTo>
                    <a:pt x="22599" y="21491"/>
                    <a:pt x="22599" y="8597"/>
                    <a:pt x="32576" y="1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n" sz="2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04</a:t>
              </a:r>
              <a:endParaRPr>
                <a:solidFill>
                  <a:srgbClr val="FFFFFF"/>
                </a:solidFill>
              </a:endParaRPr>
            </a:p>
          </p:txBody>
        </p:sp>
        <p:grpSp>
          <p:nvGrpSpPr>
            <p:cNvPr id="716" name="Google Shape;716;p28"/>
            <p:cNvGrpSpPr/>
            <p:nvPr/>
          </p:nvGrpSpPr>
          <p:grpSpPr>
            <a:xfrm>
              <a:off x="7749973" y="1584959"/>
              <a:ext cx="280246" cy="307676"/>
              <a:chOff x="-8101902" y="3196136"/>
              <a:chExt cx="310350" cy="340689"/>
            </a:xfrm>
          </p:grpSpPr>
          <p:sp>
            <p:nvSpPr>
              <p:cNvPr id="717" name="Google Shape;717;p28"/>
              <p:cNvSpPr/>
              <p:nvPr/>
            </p:nvSpPr>
            <p:spPr>
              <a:xfrm>
                <a:off x="-8101902" y="3496625"/>
                <a:ext cx="310350" cy="40200"/>
              </a:xfrm>
              <a:custGeom>
                <a:avLst/>
                <a:gdLst/>
                <a:ahLst/>
                <a:cxnLst/>
                <a:rect l="l" t="t" r="r" b="b"/>
                <a:pathLst>
                  <a:path w="12414" h="1608" extrusionOk="0">
                    <a:moveTo>
                      <a:pt x="0" y="1"/>
                    </a:moveTo>
                    <a:lnTo>
                      <a:pt x="0" y="1229"/>
                    </a:lnTo>
                    <a:lnTo>
                      <a:pt x="63" y="1229"/>
                    </a:lnTo>
                    <a:cubicBezTo>
                      <a:pt x="63" y="1450"/>
                      <a:pt x="252" y="1607"/>
                      <a:pt x="441" y="1607"/>
                    </a:cubicBezTo>
                    <a:lnTo>
                      <a:pt x="12035" y="1607"/>
                    </a:lnTo>
                    <a:cubicBezTo>
                      <a:pt x="12256" y="1607"/>
                      <a:pt x="12413" y="1418"/>
                      <a:pt x="12413" y="1229"/>
                    </a:cubicBezTo>
                    <a:lnTo>
                      <a:pt x="1241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dirty="0"/>
              </a:p>
            </p:txBody>
          </p:sp>
          <p:sp>
            <p:nvSpPr>
              <p:cNvPr id="718" name="Google Shape;718;p28"/>
              <p:cNvSpPr/>
              <p:nvPr/>
            </p:nvSpPr>
            <p:spPr>
              <a:xfrm>
                <a:off x="-8029571" y="3329700"/>
                <a:ext cx="151246" cy="135450"/>
              </a:xfrm>
              <a:custGeom>
                <a:avLst/>
                <a:gdLst/>
                <a:ahLst/>
                <a:cxnLst/>
                <a:rect l="l" t="t" r="r" b="b"/>
                <a:pathLst>
                  <a:path w="12414" h="5860" extrusionOk="0">
                    <a:moveTo>
                      <a:pt x="5199" y="0"/>
                    </a:moveTo>
                    <a:lnTo>
                      <a:pt x="4096" y="2237"/>
                    </a:lnTo>
                    <a:cubicBezTo>
                      <a:pt x="4024" y="2404"/>
                      <a:pt x="3863" y="2481"/>
                      <a:pt x="3706" y="2481"/>
                    </a:cubicBezTo>
                    <a:cubicBezTo>
                      <a:pt x="3656" y="2481"/>
                      <a:pt x="3606" y="2473"/>
                      <a:pt x="3560" y="2457"/>
                    </a:cubicBezTo>
                    <a:cubicBezTo>
                      <a:pt x="3371" y="2331"/>
                      <a:pt x="3277" y="2111"/>
                      <a:pt x="3371" y="1890"/>
                    </a:cubicBezTo>
                    <a:lnTo>
                      <a:pt x="4222" y="126"/>
                    </a:lnTo>
                    <a:lnTo>
                      <a:pt x="4222" y="126"/>
                    </a:lnTo>
                    <a:cubicBezTo>
                      <a:pt x="1828" y="630"/>
                      <a:pt x="0" y="2836"/>
                      <a:pt x="0" y="5450"/>
                    </a:cubicBezTo>
                    <a:lnTo>
                      <a:pt x="0" y="5860"/>
                    </a:lnTo>
                    <a:lnTo>
                      <a:pt x="12413" y="5860"/>
                    </a:lnTo>
                    <a:lnTo>
                      <a:pt x="12413" y="5450"/>
                    </a:lnTo>
                    <a:cubicBezTo>
                      <a:pt x="12319" y="2836"/>
                      <a:pt x="10523" y="630"/>
                      <a:pt x="8129" y="126"/>
                    </a:cubicBezTo>
                    <a:lnTo>
                      <a:pt x="8129" y="126"/>
                    </a:lnTo>
                    <a:lnTo>
                      <a:pt x="8979" y="1890"/>
                    </a:lnTo>
                    <a:cubicBezTo>
                      <a:pt x="9105" y="2111"/>
                      <a:pt x="8979" y="2331"/>
                      <a:pt x="8790" y="2457"/>
                    </a:cubicBezTo>
                    <a:cubicBezTo>
                      <a:pt x="8741" y="2482"/>
                      <a:pt x="8685" y="2494"/>
                      <a:pt x="8628" y="2494"/>
                    </a:cubicBezTo>
                    <a:cubicBezTo>
                      <a:pt x="8468" y="2494"/>
                      <a:pt x="8301" y="2400"/>
                      <a:pt x="8255" y="2237"/>
                    </a:cubicBezTo>
                    <a:lnTo>
                      <a:pt x="7152" y="0"/>
                    </a:lnTo>
                    <a:lnTo>
                      <a:pt x="6585" y="0"/>
                    </a:lnTo>
                    <a:lnTo>
                      <a:pt x="6585" y="2899"/>
                    </a:lnTo>
                    <a:cubicBezTo>
                      <a:pt x="6585" y="3119"/>
                      <a:pt x="6396" y="3308"/>
                      <a:pt x="6207" y="3308"/>
                    </a:cubicBezTo>
                    <a:cubicBezTo>
                      <a:pt x="5955" y="3308"/>
                      <a:pt x="5797" y="3119"/>
                      <a:pt x="5797" y="2899"/>
                    </a:cubicBezTo>
                    <a:lnTo>
                      <a:pt x="579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719" name="Google Shape;719;p28"/>
              <p:cNvSpPr/>
              <p:nvPr/>
            </p:nvSpPr>
            <p:spPr>
              <a:xfrm>
                <a:off x="-8067623" y="3196136"/>
                <a:ext cx="267825" cy="129975"/>
              </a:xfrm>
              <a:custGeom>
                <a:avLst/>
                <a:gdLst/>
                <a:ahLst/>
                <a:cxnLst/>
                <a:rect l="l" t="t" r="r" b="b"/>
                <a:pathLst>
                  <a:path w="10713" h="5199" extrusionOk="0">
                    <a:moveTo>
                      <a:pt x="1639" y="1"/>
                    </a:moveTo>
                    <a:cubicBezTo>
                      <a:pt x="757" y="1"/>
                      <a:pt x="1" y="725"/>
                      <a:pt x="1" y="1639"/>
                    </a:cubicBezTo>
                    <a:lnTo>
                      <a:pt x="1" y="2080"/>
                    </a:lnTo>
                    <a:cubicBezTo>
                      <a:pt x="1" y="2301"/>
                      <a:pt x="190" y="2521"/>
                      <a:pt x="379" y="2521"/>
                    </a:cubicBezTo>
                    <a:lnTo>
                      <a:pt x="2521" y="2521"/>
                    </a:lnTo>
                    <a:lnTo>
                      <a:pt x="3057" y="5199"/>
                    </a:lnTo>
                    <a:cubicBezTo>
                      <a:pt x="3529" y="5073"/>
                      <a:pt x="4002" y="4978"/>
                      <a:pt x="4537" y="4978"/>
                    </a:cubicBezTo>
                    <a:lnTo>
                      <a:pt x="6176" y="4978"/>
                    </a:lnTo>
                    <a:cubicBezTo>
                      <a:pt x="6680" y="4978"/>
                      <a:pt x="7152" y="5073"/>
                      <a:pt x="7625" y="5199"/>
                    </a:cubicBezTo>
                    <a:lnTo>
                      <a:pt x="8192" y="2521"/>
                    </a:lnTo>
                    <a:lnTo>
                      <a:pt x="10303" y="2521"/>
                    </a:lnTo>
                    <a:cubicBezTo>
                      <a:pt x="10555" y="2521"/>
                      <a:pt x="10712" y="2301"/>
                      <a:pt x="10712" y="2080"/>
                    </a:cubicBezTo>
                    <a:lnTo>
                      <a:pt x="10712" y="1639"/>
                    </a:lnTo>
                    <a:cubicBezTo>
                      <a:pt x="10712" y="725"/>
                      <a:pt x="9956" y="1"/>
                      <a:pt x="9042" y="1"/>
                    </a:cubicBezTo>
                    <a:cubicBezTo>
                      <a:pt x="8160" y="1"/>
                      <a:pt x="7404" y="725"/>
                      <a:pt x="7404" y="1639"/>
                    </a:cubicBezTo>
                    <a:lnTo>
                      <a:pt x="7310" y="1639"/>
                    </a:lnTo>
                    <a:cubicBezTo>
                      <a:pt x="6617" y="1639"/>
                      <a:pt x="5892" y="1891"/>
                      <a:pt x="5325" y="2364"/>
                    </a:cubicBezTo>
                    <a:cubicBezTo>
                      <a:pt x="4852" y="1891"/>
                      <a:pt x="4128" y="1639"/>
                      <a:pt x="3372" y="1639"/>
                    </a:cubicBezTo>
                    <a:lnTo>
                      <a:pt x="3309" y="1639"/>
                    </a:lnTo>
                    <a:cubicBezTo>
                      <a:pt x="3309" y="725"/>
                      <a:pt x="2552" y="1"/>
                      <a:pt x="163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3" name="Google Shape;865;p29">
            <a:extLst>
              <a:ext uri="{FF2B5EF4-FFF2-40B4-BE49-F238E27FC236}">
                <a16:creationId xmlns:a16="http://schemas.microsoft.com/office/drawing/2014/main" id="{1751A61A-D23E-AD45-413C-5CFB3391E7AA}"/>
              </a:ext>
            </a:extLst>
          </p:cNvPr>
          <p:cNvSpPr txBox="1">
            <a:spLocks/>
          </p:cNvSpPr>
          <p:nvPr/>
        </p:nvSpPr>
        <p:spPr>
          <a:xfrm>
            <a:off x="173421" y="82771"/>
            <a:ext cx="11855669" cy="87563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GB" sz="4000" b="1" dirty="0">
                <a:solidFill>
                  <a:srgbClr val="C00000"/>
                </a:solidFill>
                <a:latin typeface="Cambria" panose="02040503050406030204" pitchFamily="18" charset="0"/>
              </a:rPr>
              <a:t>Supportive Vs Directive (Gu, </a:t>
            </a:r>
            <a:r>
              <a:rPr lang="en-GB" sz="4000" b="1" dirty="0" err="1">
                <a:solidFill>
                  <a:srgbClr val="C00000"/>
                </a:solidFill>
                <a:latin typeface="Cambria" panose="02040503050406030204" pitchFamily="18" charset="0"/>
              </a:rPr>
              <a:t>etal</a:t>
            </a:r>
            <a:r>
              <a:rPr lang="en-GB" sz="4000" b="1" dirty="0">
                <a:solidFill>
                  <a:srgbClr val="C00000"/>
                </a:solidFill>
                <a:latin typeface="Cambria" panose="02040503050406030204" pitchFamily="18" charset="0"/>
              </a:rPr>
              <a:t> 2017)</a:t>
            </a:r>
            <a:endParaRPr lang="en-US" sz="4000" b="1" dirty="0">
              <a:solidFill>
                <a:srgbClr val="C0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634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629;p23"/>
          <p:cNvGrpSpPr/>
          <p:nvPr/>
        </p:nvGrpSpPr>
        <p:grpSpPr>
          <a:xfrm>
            <a:off x="2234275" y="1688067"/>
            <a:ext cx="4722888" cy="1397000"/>
            <a:chOff x="710275" y="1266050"/>
            <a:chExt cx="4722888" cy="1047750"/>
          </a:xfrm>
        </p:grpSpPr>
        <p:sp>
          <p:nvSpPr>
            <p:cNvPr id="630" name="Google Shape;630;p23"/>
            <p:cNvSpPr txBox="1"/>
            <p:nvPr/>
          </p:nvSpPr>
          <p:spPr>
            <a:xfrm>
              <a:off x="710278" y="1342425"/>
              <a:ext cx="17955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r"/>
              <a:r>
                <a:rPr lang="en" sz="1700" dirty="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Expert guide</a:t>
              </a:r>
              <a:endParaRPr sz="1700" dirty="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631" name="Google Shape;631;p23"/>
            <p:cNvSpPr txBox="1"/>
            <p:nvPr/>
          </p:nvSpPr>
          <p:spPr>
            <a:xfrm>
              <a:off x="710275" y="1689275"/>
              <a:ext cx="1795500" cy="31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r"/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632" name="Google Shape;632;p23"/>
            <p:cNvCxnSpPr>
              <a:stCxn id="630" idx="3"/>
            </p:cNvCxnSpPr>
            <p:nvPr/>
          </p:nvCxnSpPr>
          <p:spPr>
            <a:xfrm>
              <a:off x="2505778" y="1557225"/>
              <a:ext cx="1316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triangle" w="med" len="med"/>
              <a:tailEnd type="none" w="med" len="med"/>
            </a:ln>
          </p:spPr>
        </p:cxnSp>
        <p:sp>
          <p:nvSpPr>
            <p:cNvPr id="633" name="Google Shape;633;p23"/>
            <p:cNvSpPr/>
            <p:nvPr/>
          </p:nvSpPr>
          <p:spPr>
            <a:xfrm>
              <a:off x="3659988" y="1266050"/>
              <a:ext cx="1773175" cy="1047750"/>
            </a:xfrm>
            <a:custGeom>
              <a:avLst/>
              <a:gdLst/>
              <a:ahLst/>
              <a:cxnLst/>
              <a:rect l="l" t="t" r="r" b="b"/>
              <a:pathLst>
                <a:path w="70927" h="41910" extrusionOk="0">
                  <a:moveTo>
                    <a:pt x="31105" y="1"/>
                  </a:moveTo>
                  <a:cubicBezTo>
                    <a:pt x="13584" y="1"/>
                    <a:pt x="1" y="16846"/>
                    <a:pt x="1" y="16846"/>
                  </a:cubicBezTo>
                  <a:cubicBezTo>
                    <a:pt x="1" y="16846"/>
                    <a:pt x="7397" y="14388"/>
                    <a:pt x="17711" y="14388"/>
                  </a:cubicBezTo>
                  <a:cubicBezTo>
                    <a:pt x="26170" y="14388"/>
                    <a:pt x="36592" y="16042"/>
                    <a:pt x="46507" y="22061"/>
                  </a:cubicBezTo>
                  <a:cubicBezTo>
                    <a:pt x="60282" y="30420"/>
                    <a:pt x="70926" y="41909"/>
                    <a:pt x="70926" y="41909"/>
                  </a:cubicBezTo>
                  <a:cubicBezTo>
                    <a:pt x="70926" y="41909"/>
                    <a:pt x="65485" y="6464"/>
                    <a:pt x="36505" y="547"/>
                  </a:cubicBezTo>
                  <a:cubicBezTo>
                    <a:pt x="34672" y="171"/>
                    <a:pt x="32869" y="1"/>
                    <a:pt x="31105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4" name="Google Shape;634;p23"/>
            <p:cNvSpPr txBox="1"/>
            <p:nvPr/>
          </p:nvSpPr>
          <p:spPr>
            <a:xfrm>
              <a:off x="4295788" y="1296775"/>
              <a:ext cx="501600" cy="396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20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01</a:t>
              </a:r>
              <a:endParaRPr sz="200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oogle Shape;635;p23"/>
          <p:cNvGrpSpPr/>
          <p:nvPr/>
        </p:nvGrpSpPr>
        <p:grpSpPr>
          <a:xfrm>
            <a:off x="6564238" y="1907900"/>
            <a:ext cx="3393760" cy="2465000"/>
            <a:chOff x="5040238" y="1430925"/>
            <a:chExt cx="3393760" cy="1848750"/>
          </a:xfrm>
        </p:grpSpPr>
        <p:sp>
          <p:nvSpPr>
            <p:cNvPr id="636" name="Google Shape;636;p23"/>
            <p:cNvSpPr txBox="1"/>
            <p:nvPr/>
          </p:nvSpPr>
          <p:spPr>
            <a:xfrm>
              <a:off x="6625597" y="2222675"/>
              <a:ext cx="1808400" cy="31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37" name="Google Shape;637;p23"/>
            <p:cNvSpPr txBox="1"/>
            <p:nvPr/>
          </p:nvSpPr>
          <p:spPr>
            <a:xfrm>
              <a:off x="6625591" y="1875825"/>
              <a:ext cx="18084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en" sz="1700" dirty="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Quality controller</a:t>
              </a:r>
              <a:endParaRPr sz="1700" dirty="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cxnSp>
          <p:nvCxnSpPr>
            <p:cNvPr id="638" name="Google Shape;638;p23"/>
            <p:cNvCxnSpPr>
              <a:stCxn id="637" idx="1"/>
            </p:cNvCxnSpPr>
            <p:nvPr/>
          </p:nvCxnSpPr>
          <p:spPr>
            <a:xfrm rot="10800000">
              <a:off x="5775991" y="2090625"/>
              <a:ext cx="849600" cy="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triangle" w="med" len="med"/>
              <a:tailEnd type="none" w="med" len="med"/>
            </a:ln>
          </p:spPr>
        </p:cxnSp>
        <p:sp>
          <p:nvSpPr>
            <p:cNvPr id="639" name="Google Shape;639;p23"/>
            <p:cNvSpPr/>
            <p:nvPr/>
          </p:nvSpPr>
          <p:spPr>
            <a:xfrm>
              <a:off x="5040238" y="1430925"/>
              <a:ext cx="1043000" cy="1848750"/>
            </a:xfrm>
            <a:custGeom>
              <a:avLst/>
              <a:gdLst/>
              <a:ahLst/>
              <a:cxnLst/>
              <a:rect l="l" t="t" r="r" b="b"/>
              <a:pathLst>
                <a:path w="41720" h="73950" extrusionOk="0">
                  <a:moveTo>
                    <a:pt x="0" y="0"/>
                  </a:moveTo>
                  <a:cubicBezTo>
                    <a:pt x="0" y="0"/>
                    <a:pt x="19300" y="17145"/>
                    <a:pt x="18729" y="42886"/>
                  </a:cubicBezTo>
                  <a:cubicBezTo>
                    <a:pt x="18383" y="58996"/>
                    <a:pt x="13752" y="73950"/>
                    <a:pt x="13752" y="73950"/>
                  </a:cubicBezTo>
                  <a:cubicBezTo>
                    <a:pt x="13752" y="73950"/>
                    <a:pt x="41720" y="51518"/>
                    <a:pt x="32373" y="23467"/>
                  </a:cubicBezTo>
                  <a:cubicBezTo>
                    <a:pt x="25896" y="4049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0" name="Google Shape;640;p23"/>
            <p:cNvSpPr txBox="1"/>
            <p:nvPr/>
          </p:nvSpPr>
          <p:spPr>
            <a:xfrm>
              <a:off x="5433163" y="2096025"/>
              <a:ext cx="501600" cy="396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20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02</a:t>
              </a:r>
              <a:endParaRPr sz="2000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Google Shape;641;p23"/>
          <p:cNvGrpSpPr/>
          <p:nvPr/>
        </p:nvGrpSpPr>
        <p:grpSpPr>
          <a:xfrm>
            <a:off x="6046915" y="3330701"/>
            <a:ext cx="3911085" cy="1756267"/>
            <a:chOff x="4522913" y="2498025"/>
            <a:chExt cx="3911085" cy="1317200"/>
          </a:xfrm>
        </p:grpSpPr>
        <p:sp>
          <p:nvSpPr>
            <p:cNvPr id="642" name="Google Shape;642;p23"/>
            <p:cNvSpPr txBox="1"/>
            <p:nvPr/>
          </p:nvSpPr>
          <p:spPr>
            <a:xfrm>
              <a:off x="6625591" y="2879725"/>
              <a:ext cx="18084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en" sz="1700" dirty="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Friend</a:t>
              </a:r>
              <a:endParaRPr sz="1700" dirty="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643" name="Google Shape;643;p23"/>
            <p:cNvSpPr txBox="1"/>
            <p:nvPr/>
          </p:nvSpPr>
          <p:spPr>
            <a:xfrm>
              <a:off x="6625597" y="3226575"/>
              <a:ext cx="1808400" cy="31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644" name="Google Shape;644;p23"/>
            <p:cNvCxnSpPr>
              <a:stCxn id="642" idx="1"/>
            </p:cNvCxnSpPr>
            <p:nvPr/>
          </p:nvCxnSpPr>
          <p:spPr>
            <a:xfrm rot="10800000">
              <a:off x="5957491" y="3094525"/>
              <a:ext cx="668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round/>
              <a:headEnd type="triangle" w="med" len="med"/>
              <a:tailEnd type="none" w="med" len="med"/>
            </a:ln>
          </p:spPr>
        </p:cxnSp>
        <p:sp>
          <p:nvSpPr>
            <p:cNvPr id="645" name="Google Shape;645;p23"/>
            <p:cNvSpPr/>
            <p:nvPr/>
          </p:nvSpPr>
          <p:spPr>
            <a:xfrm>
              <a:off x="4522913" y="2498025"/>
              <a:ext cx="1665400" cy="1317200"/>
            </a:xfrm>
            <a:custGeom>
              <a:avLst/>
              <a:gdLst/>
              <a:ahLst/>
              <a:cxnLst/>
              <a:rect l="l" t="t" r="r" b="b"/>
              <a:pathLst>
                <a:path w="66616" h="52688" extrusionOk="0">
                  <a:moveTo>
                    <a:pt x="57174" y="0"/>
                  </a:moveTo>
                  <a:cubicBezTo>
                    <a:pt x="57174" y="1"/>
                    <a:pt x="51970" y="25289"/>
                    <a:pt x="29397" y="37671"/>
                  </a:cubicBezTo>
                  <a:cubicBezTo>
                    <a:pt x="15276" y="45422"/>
                    <a:pt x="0" y="48887"/>
                    <a:pt x="0" y="48887"/>
                  </a:cubicBezTo>
                  <a:cubicBezTo>
                    <a:pt x="0" y="48887"/>
                    <a:pt x="9761" y="52688"/>
                    <a:pt x="21829" y="52688"/>
                  </a:cubicBezTo>
                  <a:cubicBezTo>
                    <a:pt x="32092" y="52688"/>
                    <a:pt x="44025" y="49939"/>
                    <a:pt x="53042" y="39767"/>
                  </a:cubicBezTo>
                  <a:cubicBezTo>
                    <a:pt x="66615" y="24444"/>
                    <a:pt x="57174" y="1"/>
                    <a:pt x="57174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6" name="Google Shape;646;p23"/>
            <p:cNvSpPr txBox="1"/>
            <p:nvPr/>
          </p:nvSpPr>
          <p:spPr>
            <a:xfrm>
              <a:off x="5310938" y="3279675"/>
              <a:ext cx="501600" cy="396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20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03</a:t>
              </a:r>
              <a:endParaRPr sz="2000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oogle Shape;647;p23"/>
          <p:cNvGrpSpPr/>
          <p:nvPr/>
        </p:nvGrpSpPr>
        <p:grpSpPr>
          <a:xfrm>
            <a:off x="5234890" y="4259768"/>
            <a:ext cx="4723111" cy="1798867"/>
            <a:chOff x="3710888" y="3194825"/>
            <a:chExt cx="4723111" cy="1349150"/>
          </a:xfrm>
        </p:grpSpPr>
        <p:sp>
          <p:nvSpPr>
            <p:cNvPr id="648" name="Google Shape;648;p23"/>
            <p:cNvSpPr txBox="1"/>
            <p:nvPr/>
          </p:nvSpPr>
          <p:spPr>
            <a:xfrm>
              <a:off x="6625591" y="3883625"/>
              <a:ext cx="18084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en" sz="1700" dirty="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Coach</a:t>
              </a:r>
              <a:endParaRPr sz="1700" dirty="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649" name="Google Shape;649;p23"/>
            <p:cNvSpPr txBox="1"/>
            <p:nvPr/>
          </p:nvSpPr>
          <p:spPr>
            <a:xfrm>
              <a:off x="6625599" y="4230475"/>
              <a:ext cx="1808400" cy="31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650" name="Google Shape;650;p23"/>
            <p:cNvCxnSpPr>
              <a:stCxn id="648" idx="1"/>
            </p:cNvCxnSpPr>
            <p:nvPr/>
          </p:nvCxnSpPr>
          <p:spPr>
            <a:xfrm rot="10800000">
              <a:off x="5089591" y="4098425"/>
              <a:ext cx="1536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triangle" w="med" len="med"/>
              <a:tailEnd type="none" w="med" len="med"/>
            </a:ln>
          </p:spPr>
        </p:cxnSp>
        <p:sp>
          <p:nvSpPr>
            <p:cNvPr id="651" name="Google Shape;651;p23"/>
            <p:cNvSpPr/>
            <p:nvPr/>
          </p:nvSpPr>
          <p:spPr>
            <a:xfrm>
              <a:off x="3710888" y="3194825"/>
              <a:ext cx="1773175" cy="1047725"/>
            </a:xfrm>
            <a:custGeom>
              <a:avLst/>
              <a:gdLst/>
              <a:ahLst/>
              <a:cxnLst/>
              <a:rect l="l" t="t" r="r" b="b"/>
              <a:pathLst>
                <a:path w="70927" h="41909" extrusionOk="0">
                  <a:moveTo>
                    <a:pt x="1" y="1"/>
                  </a:moveTo>
                  <a:cubicBezTo>
                    <a:pt x="1" y="2"/>
                    <a:pt x="5442" y="35445"/>
                    <a:pt x="34422" y="41363"/>
                  </a:cubicBezTo>
                  <a:cubicBezTo>
                    <a:pt x="36255" y="41738"/>
                    <a:pt x="38058" y="41909"/>
                    <a:pt x="39822" y="41909"/>
                  </a:cubicBezTo>
                  <a:cubicBezTo>
                    <a:pt x="57343" y="41909"/>
                    <a:pt x="70926" y="25063"/>
                    <a:pt x="70926" y="25063"/>
                  </a:cubicBezTo>
                  <a:lnTo>
                    <a:pt x="70926" y="25063"/>
                  </a:lnTo>
                  <a:cubicBezTo>
                    <a:pt x="70926" y="25063"/>
                    <a:pt x="63530" y="27521"/>
                    <a:pt x="53216" y="27521"/>
                  </a:cubicBezTo>
                  <a:cubicBezTo>
                    <a:pt x="44757" y="27521"/>
                    <a:pt x="34335" y="25868"/>
                    <a:pt x="24420" y="19848"/>
                  </a:cubicBezTo>
                  <a:cubicBezTo>
                    <a:pt x="10645" y="11490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52" name="Google Shape;652;p23"/>
            <p:cNvSpPr txBox="1"/>
            <p:nvPr/>
          </p:nvSpPr>
          <p:spPr>
            <a:xfrm>
              <a:off x="4295788" y="3815225"/>
              <a:ext cx="501600" cy="396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20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04</a:t>
              </a:r>
              <a:endParaRPr sz="2000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Google Shape;653;p23"/>
          <p:cNvGrpSpPr/>
          <p:nvPr/>
        </p:nvGrpSpPr>
        <p:grpSpPr>
          <a:xfrm>
            <a:off x="2234275" y="2257834"/>
            <a:ext cx="3910888" cy="1756300"/>
            <a:chOff x="710275" y="1693375"/>
            <a:chExt cx="3910888" cy="1317225"/>
          </a:xfrm>
        </p:grpSpPr>
        <p:sp>
          <p:nvSpPr>
            <p:cNvPr id="654" name="Google Shape;654;p23"/>
            <p:cNvSpPr txBox="1"/>
            <p:nvPr/>
          </p:nvSpPr>
          <p:spPr>
            <a:xfrm>
              <a:off x="710278" y="2346325"/>
              <a:ext cx="17955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r"/>
              <a:r>
                <a:rPr lang="en" sz="1700" dirty="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Delegator</a:t>
              </a:r>
              <a:endParaRPr sz="1700" dirty="0">
                <a:solidFill>
                  <a:schemeClr val="accent5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655" name="Google Shape;655;p23"/>
            <p:cNvSpPr txBox="1"/>
            <p:nvPr/>
          </p:nvSpPr>
          <p:spPr>
            <a:xfrm>
              <a:off x="710275" y="2693175"/>
              <a:ext cx="1795500" cy="31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r"/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656" name="Google Shape;656;p23"/>
            <p:cNvCxnSpPr>
              <a:stCxn id="654" idx="3"/>
            </p:cNvCxnSpPr>
            <p:nvPr/>
          </p:nvCxnSpPr>
          <p:spPr>
            <a:xfrm>
              <a:off x="2505778" y="2561125"/>
              <a:ext cx="665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triangle" w="med" len="med"/>
              <a:tailEnd type="none" w="med" len="med"/>
            </a:ln>
          </p:spPr>
        </p:cxnSp>
        <p:sp>
          <p:nvSpPr>
            <p:cNvPr id="657" name="Google Shape;657;p23"/>
            <p:cNvSpPr/>
            <p:nvPr/>
          </p:nvSpPr>
          <p:spPr>
            <a:xfrm>
              <a:off x="2955738" y="1693375"/>
              <a:ext cx="1665425" cy="1317225"/>
            </a:xfrm>
            <a:custGeom>
              <a:avLst/>
              <a:gdLst/>
              <a:ahLst/>
              <a:cxnLst/>
              <a:rect l="l" t="t" r="r" b="b"/>
              <a:pathLst>
                <a:path w="66617" h="52689" extrusionOk="0">
                  <a:moveTo>
                    <a:pt x="44789" y="1"/>
                  </a:moveTo>
                  <a:cubicBezTo>
                    <a:pt x="34527" y="1"/>
                    <a:pt x="22598" y="2750"/>
                    <a:pt x="13586" y="12922"/>
                  </a:cubicBezTo>
                  <a:cubicBezTo>
                    <a:pt x="1" y="28245"/>
                    <a:pt x="9442" y="52689"/>
                    <a:pt x="9442" y="52689"/>
                  </a:cubicBezTo>
                  <a:cubicBezTo>
                    <a:pt x="9442" y="52689"/>
                    <a:pt x="14645" y="27400"/>
                    <a:pt x="37220" y="15017"/>
                  </a:cubicBezTo>
                  <a:cubicBezTo>
                    <a:pt x="51352" y="7266"/>
                    <a:pt x="66616" y="3802"/>
                    <a:pt x="66616" y="3802"/>
                  </a:cubicBezTo>
                  <a:cubicBezTo>
                    <a:pt x="66616" y="3802"/>
                    <a:pt x="56855" y="1"/>
                    <a:pt x="44789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58" name="Google Shape;658;p23"/>
            <p:cNvSpPr txBox="1"/>
            <p:nvPr/>
          </p:nvSpPr>
          <p:spPr>
            <a:xfrm>
              <a:off x="3288188" y="1842875"/>
              <a:ext cx="501600" cy="396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20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06</a:t>
              </a:r>
              <a:endParaRPr sz="2000">
                <a:solidFill>
                  <a:srgbClr val="FFFFFF"/>
                </a:solidFill>
              </a:endParaRPr>
            </a:p>
          </p:txBody>
        </p:sp>
      </p:grpSp>
      <p:grpSp>
        <p:nvGrpSpPr>
          <p:cNvPr id="7" name="Google Shape;659;p23"/>
          <p:cNvGrpSpPr/>
          <p:nvPr/>
        </p:nvGrpSpPr>
        <p:grpSpPr>
          <a:xfrm>
            <a:off x="2247022" y="2971902"/>
            <a:ext cx="3380791" cy="2465033"/>
            <a:chOff x="723021" y="2228925"/>
            <a:chExt cx="3380791" cy="1848775"/>
          </a:xfrm>
        </p:grpSpPr>
        <p:sp>
          <p:nvSpPr>
            <p:cNvPr id="660" name="Google Shape;660;p23"/>
            <p:cNvSpPr txBox="1"/>
            <p:nvPr/>
          </p:nvSpPr>
          <p:spPr>
            <a:xfrm>
              <a:off x="723021" y="3350225"/>
              <a:ext cx="17955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r"/>
              <a:r>
                <a:rPr lang="en" sz="1700" dirty="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Co-writer</a:t>
              </a:r>
              <a:endParaRPr sz="1700" dirty="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661" name="Google Shape;661;p23"/>
            <p:cNvSpPr txBox="1"/>
            <p:nvPr/>
          </p:nvSpPr>
          <p:spPr>
            <a:xfrm>
              <a:off x="723025" y="3697075"/>
              <a:ext cx="1795500" cy="31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r"/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662" name="Google Shape;662;p23"/>
            <p:cNvCxnSpPr>
              <a:stCxn id="660" idx="3"/>
            </p:cNvCxnSpPr>
            <p:nvPr/>
          </p:nvCxnSpPr>
          <p:spPr>
            <a:xfrm>
              <a:off x="2518521" y="3565025"/>
              <a:ext cx="9726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triangle" w="med" len="med"/>
              <a:tailEnd type="none" w="med" len="med"/>
            </a:ln>
          </p:spPr>
        </p:cxnSp>
        <p:sp>
          <p:nvSpPr>
            <p:cNvPr id="663" name="Google Shape;663;p23"/>
            <p:cNvSpPr/>
            <p:nvPr/>
          </p:nvSpPr>
          <p:spPr>
            <a:xfrm>
              <a:off x="3060813" y="2228925"/>
              <a:ext cx="1043000" cy="1848775"/>
            </a:xfrm>
            <a:custGeom>
              <a:avLst/>
              <a:gdLst/>
              <a:ahLst/>
              <a:cxnLst/>
              <a:rect l="l" t="t" r="r" b="b"/>
              <a:pathLst>
                <a:path w="41720" h="73951" extrusionOk="0">
                  <a:moveTo>
                    <a:pt x="27968" y="1"/>
                  </a:moveTo>
                  <a:cubicBezTo>
                    <a:pt x="27967" y="2"/>
                    <a:pt x="1" y="22433"/>
                    <a:pt x="9347" y="50483"/>
                  </a:cubicBezTo>
                  <a:cubicBezTo>
                    <a:pt x="15836" y="69902"/>
                    <a:pt x="41720" y="73950"/>
                    <a:pt x="41720" y="73950"/>
                  </a:cubicBezTo>
                  <a:cubicBezTo>
                    <a:pt x="41720" y="73950"/>
                    <a:pt x="22432" y="56805"/>
                    <a:pt x="22991" y="31064"/>
                  </a:cubicBezTo>
                  <a:cubicBezTo>
                    <a:pt x="23337" y="14955"/>
                    <a:pt x="27968" y="1"/>
                    <a:pt x="27968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64" name="Google Shape;664;p23"/>
            <p:cNvSpPr txBox="1"/>
            <p:nvPr/>
          </p:nvSpPr>
          <p:spPr>
            <a:xfrm>
              <a:off x="3209288" y="3064513"/>
              <a:ext cx="501600" cy="396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20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05</a:t>
              </a:r>
              <a:endParaRPr sz="2000">
                <a:solidFill>
                  <a:srgbClr val="FFFFFF"/>
                </a:solidFill>
              </a:endParaRPr>
            </a:p>
          </p:txBody>
        </p:sp>
      </p:grpSp>
      <p:sp>
        <p:nvSpPr>
          <p:cNvPr id="8" name="Google Shape;865;p29">
            <a:extLst>
              <a:ext uri="{FF2B5EF4-FFF2-40B4-BE49-F238E27FC236}">
                <a16:creationId xmlns:a16="http://schemas.microsoft.com/office/drawing/2014/main" id="{552F7FCD-9BC9-690C-1846-13D2FDCADC18}"/>
              </a:ext>
            </a:extLst>
          </p:cNvPr>
          <p:cNvSpPr txBox="1">
            <a:spLocks/>
          </p:cNvSpPr>
          <p:nvPr/>
        </p:nvSpPr>
        <p:spPr>
          <a:xfrm>
            <a:off x="217328" y="210578"/>
            <a:ext cx="11855669" cy="87563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GB" sz="4000" b="1" dirty="0">
                <a:solidFill>
                  <a:srgbClr val="C00000"/>
                </a:solidFill>
                <a:latin typeface="Cambria" panose="02040503050406030204" pitchFamily="18" charset="0"/>
              </a:rPr>
              <a:t>Another way of viewing styles</a:t>
            </a:r>
            <a:endParaRPr lang="en-US" sz="4000" b="1" dirty="0">
              <a:solidFill>
                <a:srgbClr val="C0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456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63A55-AA01-08AD-CD82-EEF9DE192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138" y="1277008"/>
            <a:ext cx="10959662" cy="5391806"/>
          </a:xfrm>
        </p:spPr>
        <p:txBody>
          <a:bodyPr>
            <a:normAutofit/>
          </a:bodyPr>
          <a:lstStyle/>
          <a:p>
            <a:pPr algn="l"/>
            <a:r>
              <a:rPr lang="en-GB" sz="3200" b="0" i="0" dirty="0">
                <a:solidFill>
                  <a:srgbClr val="323232"/>
                </a:solidFill>
                <a:effectLst/>
                <a:latin typeface="Cambria" panose="02040503050406030204" pitchFamily="18" charset="0"/>
              </a:rPr>
              <a:t>Start: </a:t>
            </a:r>
          </a:p>
          <a:p>
            <a:pPr lvl="1"/>
            <a:r>
              <a:rPr lang="en-GB" sz="2800" b="0" i="0" dirty="0">
                <a:solidFill>
                  <a:srgbClr val="323232"/>
                </a:solidFill>
                <a:effectLst/>
                <a:latin typeface="Cambria" panose="02040503050406030204" pitchFamily="18" charset="0"/>
              </a:rPr>
              <a:t>If ther</a:t>
            </a:r>
            <a:r>
              <a:rPr lang="en-GB" sz="2800" dirty="0">
                <a:solidFill>
                  <a:srgbClr val="323232"/>
                </a:solidFill>
                <a:latin typeface="Cambria" panose="02040503050406030204" pitchFamily="18" charset="0"/>
              </a:rPr>
              <a:t>e is no prior contact </a:t>
            </a:r>
            <a:r>
              <a:rPr lang="en-GB" sz="2800" b="0" i="0" dirty="0">
                <a:solidFill>
                  <a:srgbClr val="323232"/>
                </a:solidFill>
                <a:effectLst/>
                <a:latin typeface="Cambria" panose="02040503050406030204" pitchFamily="18" charset="0"/>
              </a:rPr>
              <a:t>often starts in a business like fashion, directed at process</a:t>
            </a:r>
          </a:p>
          <a:p>
            <a:pPr algn="l"/>
            <a:r>
              <a:rPr lang="en-GB" sz="3200" b="0" i="0" dirty="0">
                <a:solidFill>
                  <a:srgbClr val="323232"/>
                </a:solidFill>
                <a:effectLst/>
                <a:latin typeface="Cambria" panose="02040503050406030204" pitchFamily="18" charset="0"/>
              </a:rPr>
              <a:t>Data collection</a:t>
            </a:r>
          </a:p>
          <a:p>
            <a:pPr lvl="1"/>
            <a:r>
              <a:rPr lang="en-GB" sz="2800" b="0" i="0" dirty="0">
                <a:solidFill>
                  <a:srgbClr val="323232"/>
                </a:solidFill>
                <a:effectLst/>
                <a:latin typeface="Cambria" panose="02040503050406030204" pitchFamily="18" charset="0"/>
              </a:rPr>
              <a:t>By the time of data collection (in case of frequent contact of joint lab work/field work), a more personal style develops (if things don’t go wrong). </a:t>
            </a:r>
          </a:p>
          <a:p>
            <a:pPr algn="l"/>
            <a:r>
              <a:rPr lang="en-GB" sz="3200" b="0" i="0" dirty="0">
                <a:solidFill>
                  <a:srgbClr val="323232"/>
                </a:solidFill>
                <a:effectLst/>
                <a:latin typeface="Cambria" panose="02040503050406030204" pitchFamily="18" charset="0"/>
              </a:rPr>
              <a:t>After the fieldwork </a:t>
            </a:r>
          </a:p>
          <a:p>
            <a:pPr lvl="1"/>
            <a:r>
              <a:rPr lang="en-GB" sz="2800" dirty="0">
                <a:solidFill>
                  <a:srgbClr val="323232"/>
                </a:solidFill>
                <a:latin typeface="Cambria" panose="02040503050406030204" pitchFamily="18" charset="0"/>
              </a:rPr>
              <a:t>S</a:t>
            </a:r>
            <a:r>
              <a:rPr lang="en-GB" sz="2800" b="0" i="0" dirty="0">
                <a:solidFill>
                  <a:srgbClr val="323232"/>
                </a:solidFill>
                <a:effectLst/>
                <a:latin typeface="Cambria" panose="02040503050406030204" pitchFamily="18" charset="0"/>
              </a:rPr>
              <a:t>tyle of supervision often shifts back to a more </a:t>
            </a:r>
            <a:r>
              <a:rPr lang="en-GB" sz="2800" b="0" i="0" dirty="0" err="1">
                <a:solidFill>
                  <a:srgbClr val="323232"/>
                </a:solidFill>
                <a:effectLst/>
                <a:latin typeface="Cambria" panose="02040503050406030204" pitchFamily="18" charset="0"/>
              </a:rPr>
              <a:t>businesslike</a:t>
            </a:r>
            <a:r>
              <a:rPr lang="en-GB" sz="2800" b="0" i="0" dirty="0">
                <a:solidFill>
                  <a:srgbClr val="323232"/>
                </a:solidFill>
                <a:effectLst/>
                <a:latin typeface="Cambria" panose="02040503050406030204" pitchFamily="18" charset="0"/>
              </a:rPr>
              <a:t> approach, guiding the PhD candidate in the appropriate data analysis </a:t>
            </a:r>
          </a:p>
          <a:p>
            <a:pPr marL="0" indent="0" algn="l">
              <a:buNone/>
            </a:pP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4" name="Google Shape;865;p29">
            <a:extLst>
              <a:ext uri="{FF2B5EF4-FFF2-40B4-BE49-F238E27FC236}">
                <a16:creationId xmlns:a16="http://schemas.microsoft.com/office/drawing/2014/main" id="{7B335990-138A-D40A-A842-20185925C50B}"/>
              </a:ext>
            </a:extLst>
          </p:cNvPr>
          <p:cNvSpPr txBox="1">
            <a:spLocks/>
          </p:cNvSpPr>
          <p:nvPr/>
        </p:nvSpPr>
        <p:spPr>
          <a:xfrm>
            <a:off x="217328" y="210578"/>
            <a:ext cx="11855669" cy="87563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GB" sz="4000" b="1" dirty="0">
                <a:solidFill>
                  <a:srgbClr val="C00000"/>
                </a:solidFill>
                <a:latin typeface="Cambria" panose="02040503050406030204" pitchFamily="18" charset="0"/>
              </a:rPr>
              <a:t>Dynamics of supervision style</a:t>
            </a:r>
            <a:endParaRPr lang="en-US" sz="4000" b="1" dirty="0">
              <a:solidFill>
                <a:srgbClr val="C0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941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E6023-4EE5-69B3-6595-50E2936C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310" y="1308538"/>
            <a:ext cx="11038490" cy="5328745"/>
          </a:xfrm>
        </p:spPr>
        <p:txBody>
          <a:bodyPr>
            <a:normAutofit lnSpcReduction="10000"/>
          </a:bodyPr>
          <a:lstStyle/>
          <a:p>
            <a:r>
              <a:rPr lang="en-GB" sz="3200" dirty="0">
                <a:solidFill>
                  <a:srgbClr val="323232"/>
                </a:solidFill>
                <a:latin typeface="Cambria" panose="02040503050406030204" pitchFamily="18" charset="0"/>
              </a:rPr>
              <a:t>Thesis w</a:t>
            </a:r>
            <a:r>
              <a:rPr lang="en-GB" sz="3200" b="0" i="0" dirty="0">
                <a:solidFill>
                  <a:srgbClr val="323232"/>
                </a:solidFill>
                <a:effectLst/>
                <a:latin typeface="Cambria" panose="02040503050406030204" pitchFamily="18" charset="0"/>
              </a:rPr>
              <a:t>riting:</a:t>
            </a:r>
          </a:p>
          <a:p>
            <a:pPr lvl="1"/>
            <a:r>
              <a:rPr lang="en-GB" sz="2800" dirty="0">
                <a:solidFill>
                  <a:srgbClr val="323232"/>
                </a:solidFill>
                <a:latin typeface="Cambria" panose="02040503050406030204" pitchFamily="18" charset="0"/>
              </a:rPr>
              <a:t>R</a:t>
            </a:r>
            <a:r>
              <a:rPr lang="en-GB" sz="2800" b="0" i="0" dirty="0">
                <a:solidFill>
                  <a:srgbClr val="323232"/>
                </a:solidFill>
                <a:effectLst/>
                <a:latin typeface="Cambria" panose="02040503050406030204" pitchFamily="18" charset="0"/>
              </a:rPr>
              <a:t>elationship becomes more personal again, gradually shifting from a process approach to product supervision</a:t>
            </a:r>
          </a:p>
          <a:p>
            <a:r>
              <a:rPr lang="en-GB" sz="3200" b="0" i="0" dirty="0">
                <a:solidFill>
                  <a:srgbClr val="323232"/>
                </a:solidFill>
                <a:effectLst/>
                <a:latin typeface="Cambria" panose="02040503050406030204" pitchFamily="18" charset="0"/>
              </a:rPr>
              <a:t>Final </a:t>
            </a:r>
            <a:r>
              <a:rPr lang="en-GB" sz="3200" b="0" i="0">
                <a:solidFill>
                  <a:srgbClr val="323232"/>
                </a:solidFill>
                <a:effectLst/>
                <a:latin typeface="Cambria" panose="02040503050406030204" pitchFamily="18" charset="0"/>
              </a:rPr>
              <a:t>write up:</a:t>
            </a:r>
            <a:endParaRPr lang="en-GB" sz="3200" b="0" i="0" dirty="0">
              <a:solidFill>
                <a:srgbClr val="323232"/>
              </a:solidFill>
              <a:effectLst/>
              <a:latin typeface="Cambria" panose="02040503050406030204" pitchFamily="18" charset="0"/>
            </a:endParaRPr>
          </a:p>
          <a:p>
            <a:pPr lvl="1"/>
            <a:r>
              <a:rPr lang="en-GB" sz="2800" b="0" i="0" dirty="0">
                <a:solidFill>
                  <a:srgbClr val="323232"/>
                </a:solidFill>
                <a:effectLst/>
                <a:latin typeface="Cambria" panose="02040503050406030204" pitchFamily="18" charset="0"/>
              </a:rPr>
              <a:t>As one approaches accepting the PhD manuscript, the relationship has to become more formal again, culminating in the official defence ceremony </a:t>
            </a:r>
          </a:p>
          <a:p>
            <a:r>
              <a:rPr lang="en-GB" sz="3200" b="0" i="0" dirty="0">
                <a:solidFill>
                  <a:srgbClr val="323232"/>
                </a:solidFill>
                <a:effectLst/>
                <a:latin typeface="Cambria" panose="02040503050406030204" pitchFamily="18" charset="0"/>
              </a:rPr>
              <a:t>After the formal defence </a:t>
            </a:r>
          </a:p>
          <a:p>
            <a:pPr lvl="1"/>
            <a:r>
              <a:rPr lang="en-GB" sz="2800" dirty="0">
                <a:solidFill>
                  <a:srgbClr val="323232"/>
                </a:solidFill>
                <a:latin typeface="Cambria" panose="02040503050406030204" pitchFamily="18" charset="0"/>
              </a:rPr>
              <a:t>A</a:t>
            </a:r>
            <a:r>
              <a:rPr lang="en-GB" sz="2800" b="0" i="0" dirty="0">
                <a:solidFill>
                  <a:srgbClr val="323232"/>
                </a:solidFill>
                <a:effectLst/>
                <a:latin typeface="Cambria" panose="02040503050406030204" pitchFamily="18" charset="0"/>
              </a:rPr>
              <a:t> more personal style, and the relationship often shifts back from product to a joint process of getting journal articles accepted, or of making policy briefs, conferences papers. </a:t>
            </a:r>
          </a:p>
          <a:p>
            <a:pPr lvl="1"/>
            <a:r>
              <a:rPr lang="en-GB" sz="2800" dirty="0">
                <a:solidFill>
                  <a:srgbClr val="323232"/>
                </a:solidFill>
                <a:latin typeface="Cambria" panose="02040503050406030204" pitchFamily="18" charset="0"/>
              </a:rPr>
              <a:t>If the process goes well</a:t>
            </a:r>
            <a:r>
              <a:rPr lang="en-GB" sz="2800" b="0" i="0" dirty="0">
                <a:solidFill>
                  <a:srgbClr val="323232"/>
                </a:solidFill>
                <a:effectLst/>
                <a:latin typeface="Cambria" panose="02040503050406030204" pitchFamily="18" charset="0"/>
              </a:rPr>
              <a:t>, a good personal relationship remains, and the supervisory task shifts to career advice.</a:t>
            </a:r>
          </a:p>
          <a:p>
            <a:endParaRPr lang="en-GB" dirty="0"/>
          </a:p>
        </p:txBody>
      </p:sp>
      <p:sp>
        <p:nvSpPr>
          <p:cNvPr id="6" name="Google Shape;865;p29">
            <a:extLst>
              <a:ext uri="{FF2B5EF4-FFF2-40B4-BE49-F238E27FC236}">
                <a16:creationId xmlns:a16="http://schemas.microsoft.com/office/drawing/2014/main" id="{E4A7FD51-A109-D5D2-A5B8-77C0A265F642}"/>
              </a:ext>
            </a:extLst>
          </p:cNvPr>
          <p:cNvSpPr txBox="1">
            <a:spLocks/>
          </p:cNvSpPr>
          <p:nvPr/>
        </p:nvSpPr>
        <p:spPr>
          <a:xfrm>
            <a:off x="217328" y="210578"/>
            <a:ext cx="11855669" cy="87563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GB" sz="4000" b="1" dirty="0">
                <a:solidFill>
                  <a:srgbClr val="C00000"/>
                </a:solidFill>
                <a:latin typeface="Cambria" panose="02040503050406030204" pitchFamily="18" charset="0"/>
              </a:rPr>
              <a:t>Dynamics of supervision style</a:t>
            </a:r>
            <a:endParaRPr lang="en-US" sz="4000" b="1" dirty="0">
              <a:solidFill>
                <a:srgbClr val="C0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367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4" name="Google Shape;1584;p40"/>
          <p:cNvSpPr/>
          <p:nvPr/>
        </p:nvSpPr>
        <p:spPr>
          <a:xfrm>
            <a:off x="1523724" y="2204201"/>
            <a:ext cx="9144032" cy="689372"/>
          </a:xfrm>
          <a:custGeom>
            <a:avLst/>
            <a:gdLst/>
            <a:ahLst/>
            <a:cxnLst/>
            <a:rect l="l" t="t" r="r" b="b"/>
            <a:pathLst>
              <a:path w="285751" h="19717" extrusionOk="0">
                <a:moveTo>
                  <a:pt x="71641" y="0"/>
                </a:moveTo>
                <a:lnTo>
                  <a:pt x="53305" y="7418"/>
                </a:lnTo>
                <a:lnTo>
                  <a:pt x="40804" y="4703"/>
                </a:lnTo>
                <a:lnTo>
                  <a:pt x="27421" y="8453"/>
                </a:lnTo>
                <a:lnTo>
                  <a:pt x="19682" y="5715"/>
                </a:lnTo>
                <a:lnTo>
                  <a:pt x="9026" y="10609"/>
                </a:lnTo>
                <a:lnTo>
                  <a:pt x="1" y="8453"/>
                </a:lnTo>
                <a:lnTo>
                  <a:pt x="1" y="19717"/>
                </a:lnTo>
                <a:lnTo>
                  <a:pt x="285751" y="19717"/>
                </a:lnTo>
                <a:lnTo>
                  <a:pt x="285751" y="10156"/>
                </a:lnTo>
                <a:lnTo>
                  <a:pt x="270487" y="5917"/>
                </a:lnTo>
                <a:lnTo>
                  <a:pt x="262129" y="8453"/>
                </a:lnTo>
                <a:lnTo>
                  <a:pt x="250997" y="3000"/>
                </a:lnTo>
                <a:lnTo>
                  <a:pt x="233875" y="6572"/>
                </a:lnTo>
                <a:lnTo>
                  <a:pt x="214516" y="0"/>
                </a:lnTo>
                <a:lnTo>
                  <a:pt x="196180" y="7418"/>
                </a:lnTo>
                <a:lnTo>
                  <a:pt x="183667" y="4703"/>
                </a:lnTo>
                <a:lnTo>
                  <a:pt x="170284" y="8453"/>
                </a:lnTo>
                <a:lnTo>
                  <a:pt x="162545" y="5715"/>
                </a:lnTo>
                <a:lnTo>
                  <a:pt x="151877" y="10609"/>
                </a:lnTo>
                <a:lnTo>
                  <a:pt x="129541" y="6453"/>
                </a:lnTo>
                <a:lnTo>
                  <a:pt x="127588" y="5917"/>
                </a:lnTo>
                <a:lnTo>
                  <a:pt x="119254" y="8453"/>
                </a:lnTo>
                <a:lnTo>
                  <a:pt x="108122" y="3000"/>
                </a:lnTo>
                <a:lnTo>
                  <a:pt x="91000" y="6572"/>
                </a:lnTo>
                <a:lnTo>
                  <a:pt x="71641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grpSp>
        <p:nvGrpSpPr>
          <p:cNvPr id="1586" name="Google Shape;1586;p40"/>
          <p:cNvGrpSpPr/>
          <p:nvPr/>
        </p:nvGrpSpPr>
        <p:grpSpPr>
          <a:xfrm>
            <a:off x="4960740" y="1377151"/>
            <a:ext cx="2270525" cy="4765300"/>
            <a:chOff x="3436738" y="967313"/>
            <a:chExt cx="2270525" cy="3573975"/>
          </a:xfrm>
        </p:grpSpPr>
        <p:sp>
          <p:nvSpPr>
            <p:cNvPr id="1587" name="Google Shape;1587;p40"/>
            <p:cNvSpPr/>
            <p:nvPr/>
          </p:nvSpPr>
          <p:spPr>
            <a:xfrm>
              <a:off x="3436738" y="967313"/>
              <a:ext cx="2270525" cy="3573975"/>
            </a:xfrm>
            <a:custGeom>
              <a:avLst/>
              <a:gdLst/>
              <a:ahLst/>
              <a:cxnLst/>
              <a:rect l="l" t="t" r="r" b="b"/>
              <a:pathLst>
                <a:path w="90821" h="142959" extrusionOk="0">
                  <a:moveTo>
                    <a:pt x="44315" y="1"/>
                  </a:moveTo>
                  <a:lnTo>
                    <a:pt x="33516" y="10799"/>
                  </a:lnTo>
                  <a:lnTo>
                    <a:pt x="28194" y="22860"/>
                  </a:lnTo>
                  <a:lnTo>
                    <a:pt x="22241" y="17848"/>
                  </a:lnTo>
                  <a:lnTo>
                    <a:pt x="8930" y="38041"/>
                  </a:lnTo>
                  <a:lnTo>
                    <a:pt x="7525" y="44935"/>
                  </a:lnTo>
                  <a:lnTo>
                    <a:pt x="8311" y="52614"/>
                  </a:lnTo>
                  <a:lnTo>
                    <a:pt x="0" y="65139"/>
                  </a:lnTo>
                  <a:lnTo>
                    <a:pt x="21455" y="102406"/>
                  </a:lnTo>
                  <a:lnTo>
                    <a:pt x="24277" y="120253"/>
                  </a:lnTo>
                  <a:lnTo>
                    <a:pt x="45732" y="142959"/>
                  </a:lnTo>
                  <a:lnTo>
                    <a:pt x="57162" y="116027"/>
                  </a:lnTo>
                  <a:lnTo>
                    <a:pt x="75010" y="105847"/>
                  </a:lnTo>
                  <a:lnTo>
                    <a:pt x="74069" y="79856"/>
                  </a:lnTo>
                  <a:lnTo>
                    <a:pt x="82999" y="76724"/>
                  </a:lnTo>
                  <a:lnTo>
                    <a:pt x="83034" y="76665"/>
                  </a:lnTo>
                  <a:lnTo>
                    <a:pt x="90821" y="64508"/>
                  </a:lnTo>
                  <a:lnTo>
                    <a:pt x="79546" y="30219"/>
                  </a:lnTo>
                  <a:lnTo>
                    <a:pt x="77046" y="39613"/>
                  </a:lnTo>
                  <a:lnTo>
                    <a:pt x="71092" y="19884"/>
                  </a:lnTo>
                  <a:lnTo>
                    <a:pt x="67651" y="30064"/>
                  </a:lnTo>
                  <a:lnTo>
                    <a:pt x="64365" y="20039"/>
                  </a:lnTo>
                  <a:lnTo>
                    <a:pt x="56841" y="13300"/>
                  </a:lnTo>
                  <a:lnTo>
                    <a:pt x="53400" y="5632"/>
                  </a:lnTo>
                  <a:lnTo>
                    <a:pt x="44315" y="1"/>
                  </a:lnTo>
                  <a:close/>
                </a:path>
              </a:pathLst>
            </a:custGeom>
            <a:solidFill>
              <a:srgbClr val="A5D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88" name="Google Shape;1588;p40"/>
            <p:cNvSpPr/>
            <p:nvPr/>
          </p:nvSpPr>
          <p:spPr>
            <a:xfrm>
              <a:off x="4544613" y="967313"/>
              <a:ext cx="834050" cy="1060875"/>
            </a:xfrm>
            <a:custGeom>
              <a:avLst/>
              <a:gdLst/>
              <a:ahLst/>
              <a:cxnLst/>
              <a:rect l="l" t="t" r="r" b="b"/>
              <a:pathLst>
                <a:path w="33362" h="42435" extrusionOk="0">
                  <a:moveTo>
                    <a:pt x="0" y="1"/>
                  </a:moveTo>
                  <a:lnTo>
                    <a:pt x="5799" y="14038"/>
                  </a:lnTo>
                  <a:lnTo>
                    <a:pt x="369" y="29909"/>
                  </a:lnTo>
                  <a:lnTo>
                    <a:pt x="10811" y="22384"/>
                  </a:lnTo>
                  <a:lnTo>
                    <a:pt x="18741" y="31576"/>
                  </a:lnTo>
                  <a:lnTo>
                    <a:pt x="8728" y="42018"/>
                  </a:lnTo>
                  <a:lnTo>
                    <a:pt x="33362" y="42434"/>
                  </a:lnTo>
                  <a:lnTo>
                    <a:pt x="32731" y="39613"/>
                  </a:lnTo>
                  <a:lnTo>
                    <a:pt x="26777" y="19884"/>
                  </a:lnTo>
                  <a:lnTo>
                    <a:pt x="23336" y="30064"/>
                  </a:lnTo>
                  <a:lnTo>
                    <a:pt x="20050" y="20039"/>
                  </a:lnTo>
                  <a:lnTo>
                    <a:pt x="12526" y="13300"/>
                  </a:lnTo>
                  <a:lnTo>
                    <a:pt x="9085" y="563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1F9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89" name="Google Shape;1589;p40"/>
            <p:cNvSpPr/>
            <p:nvPr/>
          </p:nvSpPr>
          <p:spPr>
            <a:xfrm>
              <a:off x="4532988" y="3867963"/>
              <a:ext cx="332800" cy="673325"/>
            </a:xfrm>
            <a:custGeom>
              <a:avLst/>
              <a:gdLst/>
              <a:ahLst/>
              <a:cxnLst/>
              <a:rect l="l" t="t" r="r" b="b"/>
              <a:pathLst>
                <a:path w="13312" h="26933" extrusionOk="0">
                  <a:moveTo>
                    <a:pt x="13312" y="1"/>
                  </a:moveTo>
                  <a:lnTo>
                    <a:pt x="1" y="727"/>
                  </a:lnTo>
                  <a:lnTo>
                    <a:pt x="1882" y="26933"/>
                  </a:lnTo>
                  <a:lnTo>
                    <a:pt x="13312" y="1"/>
                  </a:lnTo>
                  <a:close/>
                </a:path>
              </a:pathLst>
            </a:custGeom>
            <a:solidFill>
              <a:srgbClr val="7CD4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90" name="Google Shape;1590;p40"/>
            <p:cNvSpPr/>
            <p:nvPr/>
          </p:nvSpPr>
          <p:spPr>
            <a:xfrm>
              <a:off x="4765163" y="2963688"/>
              <a:ext cx="546825" cy="649800"/>
            </a:xfrm>
            <a:custGeom>
              <a:avLst/>
              <a:gdLst/>
              <a:ahLst/>
              <a:cxnLst/>
              <a:rect l="l" t="t" r="r" b="b"/>
              <a:pathLst>
                <a:path w="21873" h="25992" extrusionOk="0">
                  <a:moveTo>
                    <a:pt x="20932" y="1"/>
                  </a:moveTo>
                  <a:lnTo>
                    <a:pt x="1" y="12062"/>
                  </a:lnTo>
                  <a:lnTo>
                    <a:pt x="21873" y="25992"/>
                  </a:lnTo>
                  <a:lnTo>
                    <a:pt x="20932" y="1"/>
                  </a:lnTo>
                  <a:close/>
                </a:path>
              </a:pathLst>
            </a:custGeom>
            <a:solidFill>
              <a:srgbClr val="7CD4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91" name="Google Shape;1591;p40"/>
            <p:cNvSpPr/>
            <p:nvPr/>
          </p:nvSpPr>
          <p:spPr>
            <a:xfrm>
              <a:off x="5288438" y="1722763"/>
              <a:ext cx="418825" cy="1240950"/>
            </a:xfrm>
            <a:custGeom>
              <a:avLst/>
              <a:gdLst/>
              <a:ahLst/>
              <a:cxnLst/>
              <a:rect l="l" t="t" r="r" b="b"/>
              <a:pathLst>
                <a:path w="16753" h="49638" extrusionOk="0">
                  <a:moveTo>
                    <a:pt x="5478" y="1"/>
                  </a:moveTo>
                  <a:lnTo>
                    <a:pt x="11538" y="31207"/>
                  </a:lnTo>
                  <a:lnTo>
                    <a:pt x="3609" y="41863"/>
                  </a:lnTo>
                  <a:lnTo>
                    <a:pt x="1" y="49638"/>
                  </a:lnTo>
                  <a:lnTo>
                    <a:pt x="8931" y="46506"/>
                  </a:lnTo>
                  <a:lnTo>
                    <a:pt x="16753" y="3429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rgbClr val="F1F9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1592" name="Google Shape;1592;p40"/>
          <p:cNvGrpSpPr/>
          <p:nvPr/>
        </p:nvGrpSpPr>
        <p:grpSpPr>
          <a:xfrm>
            <a:off x="5946943" y="3574822"/>
            <a:ext cx="298169" cy="452337"/>
            <a:chOff x="1529350" y="258825"/>
            <a:chExt cx="423475" cy="481825"/>
          </a:xfrm>
        </p:grpSpPr>
        <p:sp>
          <p:nvSpPr>
            <p:cNvPr id="1593" name="Google Shape;1593;p40"/>
            <p:cNvSpPr/>
            <p:nvPr/>
          </p:nvSpPr>
          <p:spPr>
            <a:xfrm>
              <a:off x="1585800" y="258825"/>
              <a:ext cx="310650" cy="430550"/>
            </a:xfrm>
            <a:custGeom>
              <a:avLst/>
              <a:gdLst/>
              <a:ahLst/>
              <a:cxnLst/>
              <a:rect l="l" t="t" r="r" b="b"/>
              <a:pathLst>
                <a:path w="12426" h="17222" extrusionOk="0">
                  <a:moveTo>
                    <a:pt x="6213" y="3388"/>
                  </a:moveTo>
                  <a:cubicBezTo>
                    <a:pt x="7354" y="3388"/>
                    <a:pt x="8384" y="4074"/>
                    <a:pt x="8821" y="5131"/>
                  </a:cubicBezTo>
                  <a:cubicBezTo>
                    <a:pt x="9257" y="6185"/>
                    <a:pt x="9016" y="7399"/>
                    <a:pt x="8206" y="8206"/>
                  </a:cubicBezTo>
                  <a:cubicBezTo>
                    <a:pt x="7666" y="8748"/>
                    <a:pt x="6945" y="9035"/>
                    <a:pt x="6210" y="9035"/>
                  </a:cubicBezTo>
                  <a:cubicBezTo>
                    <a:pt x="5847" y="9035"/>
                    <a:pt x="5481" y="8965"/>
                    <a:pt x="5132" y="8820"/>
                  </a:cubicBezTo>
                  <a:cubicBezTo>
                    <a:pt x="4075" y="8383"/>
                    <a:pt x="3388" y="7354"/>
                    <a:pt x="3388" y="6212"/>
                  </a:cubicBezTo>
                  <a:cubicBezTo>
                    <a:pt x="3391" y="4652"/>
                    <a:pt x="4653" y="3391"/>
                    <a:pt x="6213" y="3388"/>
                  </a:cubicBezTo>
                  <a:close/>
                  <a:moveTo>
                    <a:pt x="6213" y="0"/>
                  </a:moveTo>
                  <a:cubicBezTo>
                    <a:pt x="2825" y="0"/>
                    <a:pt x="1" y="2728"/>
                    <a:pt x="1" y="6212"/>
                  </a:cubicBezTo>
                  <a:cubicBezTo>
                    <a:pt x="1" y="7537"/>
                    <a:pt x="398" y="8718"/>
                    <a:pt x="1163" y="9826"/>
                  </a:cubicBezTo>
                  <a:lnTo>
                    <a:pt x="5737" y="16959"/>
                  </a:lnTo>
                  <a:cubicBezTo>
                    <a:pt x="5847" y="17134"/>
                    <a:pt x="6029" y="17221"/>
                    <a:pt x="6211" y="17221"/>
                  </a:cubicBezTo>
                  <a:cubicBezTo>
                    <a:pt x="6394" y="17221"/>
                    <a:pt x="6576" y="17134"/>
                    <a:pt x="6686" y="16959"/>
                  </a:cubicBezTo>
                  <a:lnTo>
                    <a:pt x="11278" y="9802"/>
                  </a:lnTo>
                  <a:cubicBezTo>
                    <a:pt x="12025" y="8751"/>
                    <a:pt x="12425" y="7498"/>
                    <a:pt x="12422" y="6212"/>
                  </a:cubicBezTo>
                  <a:cubicBezTo>
                    <a:pt x="12422" y="2786"/>
                    <a:pt x="9637" y="0"/>
                    <a:pt x="62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594" name="Google Shape;1594;p40"/>
            <p:cNvSpPr/>
            <p:nvPr/>
          </p:nvSpPr>
          <p:spPr>
            <a:xfrm>
              <a:off x="1529350" y="583200"/>
              <a:ext cx="423475" cy="157450"/>
            </a:xfrm>
            <a:custGeom>
              <a:avLst/>
              <a:gdLst/>
              <a:ahLst/>
              <a:cxnLst/>
              <a:rect l="l" t="t" r="r" b="b"/>
              <a:pathLst>
                <a:path w="16939" h="6298" extrusionOk="0">
                  <a:moveTo>
                    <a:pt x="4050" y="1"/>
                  </a:moveTo>
                  <a:cubicBezTo>
                    <a:pt x="1545" y="582"/>
                    <a:pt x="0" y="1642"/>
                    <a:pt x="0" y="2909"/>
                  </a:cubicBezTo>
                  <a:cubicBezTo>
                    <a:pt x="0" y="5111"/>
                    <a:pt x="4364" y="6297"/>
                    <a:pt x="8471" y="6297"/>
                  </a:cubicBezTo>
                  <a:cubicBezTo>
                    <a:pt x="12575" y="6297"/>
                    <a:pt x="16938" y="5111"/>
                    <a:pt x="16938" y="2909"/>
                  </a:cubicBezTo>
                  <a:cubicBezTo>
                    <a:pt x="16938" y="1642"/>
                    <a:pt x="15391" y="579"/>
                    <a:pt x="12882" y="1"/>
                  </a:cubicBezTo>
                  <a:lnTo>
                    <a:pt x="10040" y="4445"/>
                  </a:lnTo>
                  <a:cubicBezTo>
                    <a:pt x="9673" y="5018"/>
                    <a:pt x="9071" y="5305"/>
                    <a:pt x="8469" y="5305"/>
                  </a:cubicBezTo>
                  <a:cubicBezTo>
                    <a:pt x="7867" y="5305"/>
                    <a:pt x="7265" y="5018"/>
                    <a:pt x="6899" y="4445"/>
                  </a:cubicBezTo>
                  <a:lnTo>
                    <a:pt x="405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1601" name="Google Shape;1601;p40"/>
          <p:cNvGrpSpPr/>
          <p:nvPr/>
        </p:nvGrpSpPr>
        <p:grpSpPr>
          <a:xfrm>
            <a:off x="5913046" y="4755764"/>
            <a:ext cx="351874" cy="396831"/>
            <a:chOff x="2678350" y="1464650"/>
            <a:chExt cx="499750" cy="422700"/>
          </a:xfrm>
        </p:grpSpPr>
        <p:sp>
          <p:nvSpPr>
            <p:cNvPr id="1602" name="Google Shape;1602;p40"/>
            <p:cNvSpPr/>
            <p:nvPr/>
          </p:nvSpPr>
          <p:spPr>
            <a:xfrm>
              <a:off x="3081050" y="1542700"/>
              <a:ext cx="97050" cy="267350"/>
            </a:xfrm>
            <a:custGeom>
              <a:avLst/>
              <a:gdLst/>
              <a:ahLst/>
              <a:cxnLst/>
              <a:rect l="l" t="t" r="r" b="b"/>
              <a:pathLst>
                <a:path w="3882" h="10694" extrusionOk="0">
                  <a:moveTo>
                    <a:pt x="618" y="0"/>
                  </a:moveTo>
                  <a:cubicBezTo>
                    <a:pt x="474" y="0"/>
                    <a:pt x="329" y="55"/>
                    <a:pt x="220" y="165"/>
                  </a:cubicBezTo>
                  <a:cubicBezTo>
                    <a:pt x="3" y="384"/>
                    <a:pt x="0" y="737"/>
                    <a:pt x="214" y="957"/>
                  </a:cubicBezTo>
                  <a:cubicBezTo>
                    <a:pt x="2650" y="3375"/>
                    <a:pt x="2650" y="7316"/>
                    <a:pt x="214" y="9737"/>
                  </a:cubicBezTo>
                  <a:cubicBezTo>
                    <a:pt x="0" y="9957"/>
                    <a:pt x="3" y="10310"/>
                    <a:pt x="220" y="10526"/>
                  </a:cubicBezTo>
                  <a:cubicBezTo>
                    <a:pt x="330" y="10638"/>
                    <a:pt x="475" y="10693"/>
                    <a:pt x="620" y="10693"/>
                  </a:cubicBezTo>
                  <a:cubicBezTo>
                    <a:pt x="761" y="10693"/>
                    <a:pt x="902" y="10641"/>
                    <a:pt x="1012" y="10535"/>
                  </a:cubicBezTo>
                  <a:cubicBezTo>
                    <a:pt x="3882" y="7672"/>
                    <a:pt x="3882" y="3022"/>
                    <a:pt x="1012" y="159"/>
                  </a:cubicBezTo>
                  <a:cubicBezTo>
                    <a:pt x="902" y="53"/>
                    <a:pt x="760" y="0"/>
                    <a:pt x="61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603" name="Google Shape;1603;p40"/>
            <p:cNvSpPr/>
            <p:nvPr/>
          </p:nvSpPr>
          <p:spPr>
            <a:xfrm>
              <a:off x="3041000" y="1582600"/>
              <a:ext cx="75075" cy="187725"/>
            </a:xfrm>
            <a:custGeom>
              <a:avLst/>
              <a:gdLst/>
              <a:ahLst/>
              <a:cxnLst/>
              <a:rect l="l" t="t" r="r" b="b"/>
              <a:pathLst>
                <a:path w="3003" h="7509" extrusionOk="0">
                  <a:moveTo>
                    <a:pt x="626" y="0"/>
                  </a:moveTo>
                  <a:cubicBezTo>
                    <a:pt x="482" y="0"/>
                    <a:pt x="337" y="55"/>
                    <a:pt x="226" y="165"/>
                  </a:cubicBezTo>
                  <a:cubicBezTo>
                    <a:pt x="9" y="381"/>
                    <a:pt x="6" y="734"/>
                    <a:pt x="220" y="957"/>
                  </a:cubicBezTo>
                  <a:cubicBezTo>
                    <a:pt x="1774" y="2495"/>
                    <a:pt x="1774" y="5007"/>
                    <a:pt x="220" y="6545"/>
                  </a:cubicBezTo>
                  <a:cubicBezTo>
                    <a:pt x="0" y="6765"/>
                    <a:pt x="0" y="7124"/>
                    <a:pt x="220" y="7343"/>
                  </a:cubicBezTo>
                  <a:cubicBezTo>
                    <a:pt x="330" y="7453"/>
                    <a:pt x="474" y="7508"/>
                    <a:pt x="619" y="7508"/>
                  </a:cubicBezTo>
                  <a:cubicBezTo>
                    <a:pt x="763" y="7508"/>
                    <a:pt x="908" y="7453"/>
                    <a:pt x="1018" y="7343"/>
                  </a:cubicBezTo>
                  <a:cubicBezTo>
                    <a:pt x="3002" y="5359"/>
                    <a:pt x="3002" y="2143"/>
                    <a:pt x="1018" y="159"/>
                  </a:cubicBezTo>
                  <a:cubicBezTo>
                    <a:pt x="909" y="53"/>
                    <a:pt x="768" y="0"/>
                    <a:pt x="62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604" name="Google Shape;1604;p40"/>
            <p:cNvSpPr/>
            <p:nvPr/>
          </p:nvSpPr>
          <p:spPr>
            <a:xfrm>
              <a:off x="2678350" y="1464650"/>
              <a:ext cx="339700" cy="422700"/>
            </a:xfrm>
            <a:custGeom>
              <a:avLst/>
              <a:gdLst/>
              <a:ahLst/>
              <a:cxnLst/>
              <a:rect l="l" t="t" r="r" b="b"/>
              <a:pathLst>
                <a:path w="13588" h="16908" extrusionOk="0">
                  <a:moveTo>
                    <a:pt x="5683" y="5632"/>
                  </a:moveTo>
                  <a:lnTo>
                    <a:pt x="5683" y="11278"/>
                  </a:lnTo>
                  <a:lnTo>
                    <a:pt x="3952" y="11278"/>
                  </a:lnTo>
                  <a:cubicBezTo>
                    <a:pt x="3638" y="11278"/>
                    <a:pt x="3389" y="11026"/>
                    <a:pt x="3389" y="10712"/>
                  </a:cubicBezTo>
                  <a:lnTo>
                    <a:pt x="3389" y="6195"/>
                  </a:lnTo>
                  <a:cubicBezTo>
                    <a:pt x="3389" y="5882"/>
                    <a:pt x="3638" y="5632"/>
                    <a:pt x="3952" y="5632"/>
                  </a:cubicBezTo>
                  <a:close/>
                  <a:moveTo>
                    <a:pt x="11895" y="1115"/>
                  </a:moveTo>
                  <a:cubicBezTo>
                    <a:pt x="12206" y="1115"/>
                    <a:pt x="12458" y="1365"/>
                    <a:pt x="12458" y="1679"/>
                  </a:cubicBezTo>
                  <a:lnTo>
                    <a:pt x="12458" y="15229"/>
                  </a:lnTo>
                  <a:cubicBezTo>
                    <a:pt x="12458" y="15542"/>
                    <a:pt x="12206" y="15792"/>
                    <a:pt x="11895" y="15792"/>
                  </a:cubicBezTo>
                  <a:cubicBezTo>
                    <a:pt x="11582" y="15792"/>
                    <a:pt x="11329" y="15542"/>
                    <a:pt x="11329" y="15229"/>
                  </a:cubicBezTo>
                  <a:lnTo>
                    <a:pt x="11329" y="1679"/>
                  </a:lnTo>
                  <a:cubicBezTo>
                    <a:pt x="11329" y="1365"/>
                    <a:pt x="11582" y="1115"/>
                    <a:pt x="11895" y="1115"/>
                  </a:cubicBezTo>
                  <a:close/>
                  <a:moveTo>
                    <a:pt x="11892" y="0"/>
                  </a:moveTo>
                  <a:cubicBezTo>
                    <a:pt x="11090" y="0"/>
                    <a:pt x="10386" y="570"/>
                    <a:pt x="10230" y="1374"/>
                  </a:cubicBezTo>
                  <a:lnTo>
                    <a:pt x="6060" y="4503"/>
                  </a:lnTo>
                  <a:lnTo>
                    <a:pt x="3952" y="4503"/>
                  </a:lnTo>
                  <a:cubicBezTo>
                    <a:pt x="3235" y="4503"/>
                    <a:pt x="2600" y="4955"/>
                    <a:pt x="2362" y="5632"/>
                  </a:cubicBezTo>
                  <a:lnTo>
                    <a:pt x="1693" y="5632"/>
                  </a:lnTo>
                  <a:cubicBezTo>
                    <a:pt x="757" y="5632"/>
                    <a:pt x="1" y="6388"/>
                    <a:pt x="1" y="7325"/>
                  </a:cubicBezTo>
                  <a:lnTo>
                    <a:pt x="1" y="9583"/>
                  </a:lnTo>
                  <a:cubicBezTo>
                    <a:pt x="1" y="10520"/>
                    <a:pt x="757" y="11275"/>
                    <a:pt x="1693" y="11278"/>
                  </a:cubicBezTo>
                  <a:lnTo>
                    <a:pt x="2362" y="11278"/>
                  </a:lnTo>
                  <a:cubicBezTo>
                    <a:pt x="2600" y="11953"/>
                    <a:pt x="3235" y="12405"/>
                    <a:pt x="3952" y="12408"/>
                  </a:cubicBezTo>
                  <a:lnTo>
                    <a:pt x="6060" y="12408"/>
                  </a:lnTo>
                  <a:lnTo>
                    <a:pt x="10230" y="15533"/>
                  </a:lnTo>
                  <a:cubicBezTo>
                    <a:pt x="10386" y="16336"/>
                    <a:pt x="11087" y="16908"/>
                    <a:pt x="11888" y="16908"/>
                  </a:cubicBezTo>
                  <a:cubicBezTo>
                    <a:pt x="11940" y="16908"/>
                    <a:pt x="11993" y="16905"/>
                    <a:pt x="12046" y="16900"/>
                  </a:cubicBezTo>
                  <a:cubicBezTo>
                    <a:pt x="12913" y="16822"/>
                    <a:pt x="13582" y="16099"/>
                    <a:pt x="13588" y="15229"/>
                  </a:cubicBezTo>
                  <a:lnTo>
                    <a:pt x="13588" y="1679"/>
                  </a:lnTo>
                  <a:cubicBezTo>
                    <a:pt x="13579" y="808"/>
                    <a:pt x="12913" y="86"/>
                    <a:pt x="12046" y="7"/>
                  </a:cubicBezTo>
                  <a:cubicBezTo>
                    <a:pt x="11994" y="3"/>
                    <a:pt x="11943" y="0"/>
                    <a:pt x="1189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1611" name="Google Shape;1611;p40"/>
          <p:cNvGrpSpPr/>
          <p:nvPr/>
        </p:nvGrpSpPr>
        <p:grpSpPr>
          <a:xfrm>
            <a:off x="5919345" y="2421638"/>
            <a:ext cx="339253" cy="452337"/>
            <a:chOff x="5660400" y="238125"/>
            <a:chExt cx="481825" cy="481825"/>
          </a:xfrm>
        </p:grpSpPr>
        <p:sp>
          <p:nvSpPr>
            <p:cNvPr id="1612" name="Google Shape;1612;p40"/>
            <p:cNvSpPr/>
            <p:nvPr/>
          </p:nvSpPr>
          <p:spPr>
            <a:xfrm>
              <a:off x="5660400" y="436700"/>
              <a:ext cx="481825" cy="283250"/>
            </a:xfrm>
            <a:custGeom>
              <a:avLst/>
              <a:gdLst/>
              <a:ahLst/>
              <a:cxnLst/>
              <a:rect l="l" t="t" r="r" b="b"/>
              <a:pathLst>
                <a:path w="19273" h="11330" extrusionOk="0">
                  <a:moveTo>
                    <a:pt x="5120" y="1130"/>
                  </a:moveTo>
                  <a:cubicBezTo>
                    <a:pt x="5433" y="1130"/>
                    <a:pt x="5683" y="1380"/>
                    <a:pt x="5683" y="1693"/>
                  </a:cubicBezTo>
                  <a:cubicBezTo>
                    <a:pt x="5683" y="2006"/>
                    <a:pt x="5433" y="2259"/>
                    <a:pt x="5120" y="2259"/>
                  </a:cubicBezTo>
                  <a:lnTo>
                    <a:pt x="2861" y="2259"/>
                  </a:lnTo>
                  <a:cubicBezTo>
                    <a:pt x="2548" y="2259"/>
                    <a:pt x="2298" y="2006"/>
                    <a:pt x="2298" y="1693"/>
                  </a:cubicBezTo>
                  <a:cubicBezTo>
                    <a:pt x="2298" y="1380"/>
                    <a:pt x="2548" y="1130"/>
                    <a:pt x="2861" y="1130"/>
                  </a:cubicBezTo>
                  <a:close/>
                  <a:moveTo>
                    <a:pt x="10766" y="1130"/>
                  </a:moveTo>
                  <a:cubicBezTo>
                    <a:pt x="11079" y="1130"/>
                    <a:pt x="11329" y="1380"/>
                    <a:pt x="11329" y="1693"/>
                  </a:cubicBezTo>
                  <a:cubicBezTo>
                    <a:pt x="11329" y="2006"/>
                    <a:pt x="11079" y="2259"/>
                    <a:pt x="10766" y="2259"/>
                  </a:cubicBezTo>
                  <a:lnTo>
                    <a:pt x="8507" y="2259"/>
                  </a:lnTo>
                  <a:cubicBezTo>
                    <a:pt x="8194" y="2259"/>
                    <a:pt x="7944" y="2006"/>
                    <a:pt x="7944" y="1693"/>
                  </a:cubicBezTo>
                  <a:cubicBezTo>
                    <a:pt x="7944" y="1380"/>
                    <a:pt x="8194" y="1130"/>
                    <a:pt x="8507" y="1130"/>
                  </a:cubicBezTo>
                  <a:close/>
                  <a:moveTo>
                    <a:pt x="16412" y="1130"/>
                  </a:moveTo>
                  <a:cubicBezTo>
                    <a:pt x="16725" y="1130"/>
                    <a:pt x="16975" y="1380"/>
                    <a:pt x="16975" y="1693"/>
                  </a:cubicBezTo>
                  <a:cubicBezTo>
                    <a:pt x="16975" y="2006"/>
                    <a:pt x="16725" y="2259"/>
                    <a:pt x="16412" y="2259"/>
                  </a:cubicBezTo>
                  <a:lnTo>
                    <a:pt x="14153" y="2259"/>
                  </a:lnTo>
                  <a:cubicBezTo>
                    <a:pt x="13840" y="2259"/>
                    <a:pt x="13590" y="2006"/>
                    <a:pt x="13590" y="1693"/>
                  </a:cubicBezTo>
                  <a:cubicBezTo>
                    <a:pt x="13590" y="1380"/>
                    <a:pt x="13840" y="1130"/>
                    <a:pt x="14153" y="1130"/>
                  </a:cubicBezTo>
                  <a:close/>
                  <a:moveTo>
                    <a:pt x="5120" y="4518"/>
                  </a:moveTo>
                  <a:cubicBezTo>
                    <a:pt x="5433" y="4518"/>
                    <a:pt x="5683" y="4767"/>
                    <a:pt x="5683" y="5081"/>
                  </a:cubicBezTo>
                  <a:cubicBezTo>
                    <a:pt x="5683" y="5394"/>
                    <a:pt x="5433" y="5647"/>
                    <a:pt x="5120" y="5647"/>
                  </a:cubicBezTo>
                  <a:lnTo>
                    <a:pt x="2861" y="5647"/>
                  </a:lnTo>
                  <a:cubicBezTo>
                    <a:pt x="2548" y="5647"/>
                    <a:pt x="2298" y="5394"/>
                    <a:pt x="2298" y="5081"/>
                  </a:cubicBezTo>
                  <a:cubicBezTo>
                    <a:pt x="2298" y="4767"/>
                    <a:pt x="2548" y="4518"/>
                    <a:pt x="2861" y="4518"/>
                  </a:cubicBezTo>
                  <a:close/>
                  <a:moveTo>
                    <a:pt x="10766" y="4518"/>
                  </a:moveTo>
                  <a:cubicBezTo>
                    <a:pt x="11079" y="4518"/>
                    <a:pt x="11329" y="4767"/>
                    <a:pt x="11329" y="5081"/>
                  </a:cubicBezTo>
                  <a:cubicBezTo>
                    <a:pt x="11329" y="5394"/>
                    <a:pt x="11079" y="5647"/>
                    <a:pt x="10766" y="5647"/>
                  </a:cubicBezTo>
                  <a:lnTo>
                    <a:pt x="8507" y="5647"/>
                  </a:lnTo>
                  <a:cubicBezTo>
                    <a:pt x="8194" y="5647"/>
                    <a:pt x="7944" y="5394"/>
                    <a:pt x="7944" y="5081"/>
                  </a:cubicBezTo>
                  <a:cubicBezTo>
                    <a:pt x="7944" y="4767"/>
                    <a:pt x="8194" y="4518"/>
                    <a:pt x="8507" y="4518"/>
                  </a:cubicBezTo>
                  <a:close/>
                  <a:moveTo>
                    <a:pt x="16412" y="4518"/>
                  </a:moveTo>
                  <a:cubicBezTo>
                    <a:pt x="16725" y="4518"/>
                    <a:pt x="16975" y="4767"/>
                    <a:pt x="16975" y="5081"/>
                  </a:cubicBezTo>
                  <a:cubicBezTo>
                    <a:pt x="16975" y="5394"/>
                    <a:pt x="16725" y="5647"/>
                    <a:pt x="16412" y="5647"/>
                  </a:cubicBezTo>
                  <a:lnTo>
                    <a:pt x="14153" y="5647"/>
                  </a:lnTo>
                  <a:cubicBezTo>
                    <a:pt x="13840" y="5647"/>
                    <a:pt x="13590" y="5394"/>
                    <a:pt x="13590" y="5081"/>
                  </a:cubicBezTo>
                  <a:cubicBezTo>
                    <a:pt x="13590" y="4767"/>
                    <a:pt x="13840" y="4518"/>
                    <a:pt x="14153" y="4518"/>
                  </a:cubicBezTo>
                  <a:close/>
                  <a:moveTo>
                    <a:pt x="5120" y="7941"/>
                  </a:moveTo>
                  <a:cubicBezTo>
                    <a:pt x="5433" y="7941"/>
                    <a:pt x="5683" y="8194"/>
                    <a:pt x="5683" y="8507"/>
                  </a:cubicBezTo>
                  <a:cubicBezTo>
                    <a:pt x="5683" y="8818"/>
                    <a:pt x="5433" y="9071"/>
                    <a:pt x="5120" y="9071"/>
                  </a:cubicBezTo>
                  <a:lnTo>
                    <a:pt x="2861" y="9071"/>
                  </a:lnTo>
                  <a:cubicBezTo>
                    <a:pt x="2548" y="9071"/>
                    <a:pt x="2298" y="8818"/>
                    <a:pt x="2298" y="8507"/>
                  </a:cubicBezTo>
                  <a:cubicBezTo>
                    <a:pt x="2298" y="8194"/>
                    <a:pt x="2548" y="7941"/>
                    <a:pt x="2861" y="7941"/>
                  </a:cubicBezTo>
                  <a:close/>
                  <a:moveTo>
                    <a:pt x="10766" y="7941"/>
                  </a:moveTo>
                  <a:cubicBezTo>
                    <a:pt x="11079" y="7941"/>
                    <a:pt x="11329" y="8194"/>
                    <a:pt x="11329" y="8507"/>
                  </a:cubicBezTo>
                  <a:cubicBezTo>
                    <a:pt x="11329" y="8818"/>
                    <a:pt x="11079" y="9071"/>
                    <a:pt x="10766" y="9071"/>
                  </a:cubicBezTo>
                  <a:lnTo>
                    <a:pt x="8507" y="9071"/>
                  </a:lnTo>
                  <a:cubicBezTo>
                    <a:pt x="8194" y="9071"/>
                    <a:pt x="7944" y="8818"/>
                    <a:pt x="7944" y="8507"/>
                  </a:cubicBezTo>
                  <a:cubicBezTo>
                    <a:pt x="7944" y="8194"/>
                    <a:pt x="8194" y="7941"/>
                    <a:pt x="8507" y="7941"/>
                  </a:cubicBezTo>
                  <a:close/>
                  <a:moveTo>
                    <a:pt x="16412" y="7941"/>
                  </a:moveTo>
                  <a:cubicBezTo>
                    <a:pt x="16725" y="7941"/>
                    <a:pt x="16975" y="8194"/>
                    <a:pt x="16975" y="8507"/>
                  </a:cubicBezTo>
                  <a:cubicBezTo>
                    <a:pt x="16975" y="8818"/>
                    <a:pt x="16725" y="9071"/>
                    <a:pt x="16412" y="9071"/>
                  </a:cubicBezTo>
                  <a:lnTo>
                    <a:pt x="14153" y="9071"/>
                  </a:lnTo>
                  <a:cubicBezTo>
                    <a:pt x="13840" y="9071"/>
                    <a:pt x="13590" y="8818"/>
                    <a:pt x="13590" y="8507"/>
                  </a:cubicBezTo>
                  <a:cubicBezTo>
                    <a:pt x="13590" y="8194"/>
                    <a:pt x="13840" y="7941"/>
                    <a:pt x="14153" y="7941"/>
                  </a:cubicBezTo>
                  <a:close/>
                  <a:moveTo>
                    <a:pt x="1" y="1"/>
                  </a:moveTo>
                  <a:lnTo>
                    <a:pt x="1" y="9637"/>
                  </a:lnTo>
                  <a:cubicBezTo>
                    <a:pt x="1" y="10570"/>
                    <a:pt x="759" y="11329"/>
                    <a:pt x="1696" y="11329"/>
                  </a:cubicBezTo>
                  <a:lnTo>
                    <a:pt x="17580" y="11329"/>
                  </a:lnTo>
                  <a:cubicBezTo>
                    <a:pt x="18514" y="11329"/>
                    <a:pt x="19273" y="10570"/>
                    <a:pt x="19273" y="9637"/>
                  </a:cubicBezTo>
                  <a:lnTo>
                    <a:pt x="1927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613" name="Google Shape;1613;p40"/>
            <p:cNvSpPr/>
            <p:nvPr/>
          </p:nvSpPr>
          <p:spPr>
            <a:xfrm>
              <a:off x="5660400" y="238125"/>
              <a:ext cx="481825" cy="170375"/>
            </a:xfrm>
            <a:custGeom>
              <a:avLst/>
              <a:gdLst/>
              <a:ahLst/>
              <a:cxnLst/>
              <a:rect l="l" t="t" r="r" b="b"/>
              <a:pathLst>
                <a:path w="19273" h="6815" extrusionOk="0">
                  <a:moveTo>
                    <a:pt x="3990" y="1129"/>
                  </a:moveTo>
                  <a:cubicBezTo>
                    <a:pt x="4304" y="1129"/>
                    <a:pt x="4557" y="1382"/>
                    <a:pt x="4557" y="1695"/>
                  </a:cubicBezTo>
                  <a:lnTo>
                    <a:pt x="4557" y="3954"/>
                  </a:lnTo>
                  <a:cubicBezTo>
                    <a:pt x="4557" y="4264"/>
                    <a:pt x="4304" y="4517"/>
                    <a:pt x="3990" y="4517"/>
                  </a:cubicBezTo>
                  <a:cubicBezTo>
                    <a:pt x="3677" y="4517"/>
                    <a:pt x="3427" y="4264"/>
                    <a:pt x="3427" y="3954"/>
                  </a:cubicBezTo>
                  <a:lnTo>
                    <a:pt x="3427" y="1695"/>
                  </a:lnTo>
                  <a:cubicBezTo>
                    <a:pt x="3427" y="1382"/>
                    <a:pt x="3677" y="1129"/>
                    <a:pt x="3990" y="1129"/>
                  </a:cubicBezTo>
                  <a:close/>
                  <a:moveTo>
                    <a:pt x="9637" y="1129"/>
                  </a:moveTo>
                  <a:cubicBezTo>
                    <a:pt x="9950" y="1129"/>
                    <a:pt x="10203" y="1382"/>
                    <a:pt x="10203" y="1695"/>
                  </a:cubicBezTo>
                  <a:lnTo>
                    <a:pt x="10203" y="3954"/>
                  </a:lnTo>
                  <a:cubicBezTo>
                    <a:pt x="10203" y="4264"/>
                    <a:pt x="9950" y="4517"/>
                    <a:pt x="9637" y="4517"/>
                  </a:cubicBezTo>
                  <a:cubicBezTo>
                    <a:pt x="9323" y="4517"/>
                    <a:pt x="9073" y="4264"/>
                    <a:pt x="9073" y="3954"/>
                  </a:cubicBezTo>
                  <a:lnTo>
                    <a:pt x="9073" y="1695"/>
                  </a:lnTo>
                  <a:cubicBezTo>
                    <a:pt x="9073" y="1382"/>
                    <a:pt x="9323" y="1129"/>
                    <a:pt x="9637" y="1129"/>
                  </a:cubicBezTo>
                  <a:close/>
                  <a:moveTo>
                    <a:pt x="15283" y="1129"/>
                  </a:moveTo>
                  <a:cubicBezTo>
                    <a:pt x="15596" y="1129"/>
                    <a:pt x="15849" y="1382"/>
                    <a:pt x="15849" y="1695"/>
                  </a:cubicBezTo>
                  <a:lnTo>
                    <a:pt x="15849" y="3954"/>
                  </a:lnTo>
                  <a:cubicBezTo>
                    <a:pt x="15849" y="4264"/>
                    <a:pt x="15596" y="4517"/>
                    <a:pt x="15283" y="4517"/>
                  </a:cubicBezTo>
                  <a:cubicBezTo>
                    <a:pt x="14969" y="4517"/>
                    <a:pt x="14719" y="4264"/>
                    <a:pt x="14719" y="3954"/>
                  </a:cubicBezTo>
                  <a:lnTo>
                    <a:pt x="14719" y="1695"/>
                  </a:lnTo>
                  <a:cubicBezTo>
                    <a:pt x="14719" y="1382"/>
                    <a:pt x="14969" y="1129"/>
                    <a:pt x="15283" y="1129"/>
                  </a:cubicBezTo>
                  <a:close/>
                  <a:moveTo>
                    <a:pt x="3990" y="0"/>
                  </a:moveTo>
                  <a:cubicBezTo>
                    <a:pt x="3054" y="0"/>
                    <a:pt x="2298" y="759"/>
                    <a:pt x="2298" y="1695"/>
                  </a:cubicBezTo>
                  <a:lnTo>
                    <a:pt x="2298" y="2258"/>
                  </a:lnTo>
                  <a:lnTo>
                    <a:pt x="1696" y="2258"/>
                  </a:lnTo>
                  <a:cubicBezTo>
                    <a:pt x="759" y="2258"/>
                    <a:pt x="1" y="3017"/>
                    <a:pt x="1" y="3954"/>
                  </a:cubicBezTo>
                  <a:lnTo>
                    <a:pt x="1" y="6814"/>
                  </a:lnTo>
                  <a:lnTo>
                    <a:pt x="19273" y="6814"/>
                  </a:lnTo>
                  <a:lnTo>
                    <a:pt x="19273" y="3954"/>
                  </a:lnTo>
                  <a:cubicBezTo>
                    <a:pt x="19273" y="3017"/>
                    <a:pt x="18514" y="2258"/>
                    <a:pt x="17580" y="2258"/>
                  </a:cubicBezTo>
                  <a:lnTo>
                    <a:pt x="16978" y="2258"/>
                  </a:lnTo>
                  <a:lnTo>
                    <a:pt x="16978" y="1695"/>
                  </a:lnTo>
                  <a:cubicBezTo>
                    <a:pt x="16978" y="759"/>
                    <a:pt x="16219" y="0"/>
                    <a:pt x="15283" y="0"/>
                  </a:cubicBezTo>
                  <a:cubicBezTo>
                    <a:pt x="14346" y="0"/>
                    <a:pt x="13590" y="759"/>
                    <a:pt x="13590" y="1695"/>
                  </a:cubicBezTo>
                  <a:lnTo>
                    <a:pt x="13590" y="2258"/>
                  </a:lnTo>
                  <a:lnTo>
                    <a:pt x="11332" y="2258"/>
                  </a:lnTo>
                  <a:lnTo>
                    <a:pt x="11332" y="1695"/>
                  </a:lnTo>
                  <a:cubicBezTo>
                    <a:pt x="11332" y="759"/>
                    <a:pt x="10573" y="0"/>
                    <a:pt x="9637" y="0"/>
                  </a:cubicBezTo>
                  <a:cubicBezTo>
                    <a:pt x="8700" y="0"/>
                    <a:pt x="7944" y="759"/>
                    <a:pt x="7944" y="1695"/>
                  </a:cubicBezTo>
                  <a:lnTo>
                    <a:pt x="7944" y="2258"/>
                  </a:lnTo>
                  <a:lnTo>
                    <a:pt x="5686" y="2258"/>
                  </a:lnTo>
                  <a:lnTo>
                    <a:pt x="5686" y="1695"/>
                  </a:lnTo>
                  <a:cubicBezTo>
                    <a:pt x="5686" y="759"/>
                    <a:pt x="4927" y="0"/>
                    <a:pt x="39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1614" name="Google Shape;1614;p40"/>
          <p:cNvGrpSpPr/>
          <p:nvPr/>
        </p:nvGrpSpPr>
        <p:grpSpPr>
          <a:xfrm>
            <a:off x="454014" y="1831727"/>
            <a:ext cx="5060664" cy="1818579"/>
            <a:chOff x="1263563" y="1486790"/>
            <a:chExt cx="2577900" cy="998100"/>
          </a:xfrm>
        </p:grpSpPr>
        <p:sp>
          <p:nvSpPr>
            <p:cNvPr id="1615" name="Google Shape;1615;p40"/>
            <p:cNvSpPr/>
            <p:nvPr/>
          </p:nvSpPr>
          <p:spPr>
            <a:xfrm>
              <a:off x="1263563" y="1486790"/>
              <a:ext cx="1725900" cy="998100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616" name="Google Shape;1616;p40"/>
            <p:cNvCxnSpPr>
              <a:stCxn id="1615" idx="3"/>
            </p:cNvCxnSpPr>
            <p:nvPr/>
          </p:nvCxnSpPr>
          <p:spPr>
            <a:xfrm>
              <a:off x="2989463" y="1985840"/>
              <a:ext cx="8520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4"/>
              </a:solidFill>
              <a:prstDash val="dash"/>
              <a:round/>
              <a:headEnd type="none" w="med" len="med"/>
              <a:tailEnd type="oval" w="med" len="med"/>
            </a:ln>
          </p:spPr>
        </p:cxnSp>
        <p:sp>
          <p:nvSpPr>
            <p:cNvPr id="1619" name="Google Shape;1619;p40"/>
            <p:cNvSpPr txBox="1"/>
            <p:nvPr/>
          </p:nvSpPr>
          <p:spPr>
            <a:xfrm>
              <a:off x="1280289" y="1486790"/>
              <a:ext cx="1729421" cy="99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endParaRPr lang="en-US" sz="2800" dirty="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  <a:p>
              <a:r>
                <a:rPr lang="en-GB" sz="2400" dirty="0">
                  <a:latin typeface="Cambria" panose="02040503050406030204" pitchFamily="18" charset="0"/>
                </a:rPr>
                <a:t>Supervisor is the closest person who can mentor and provide the support and guidance to the student</a:t>
              </a:r>
            </a:p>
            <a:p>
              <a:pPr algn="ctr"/>
              <a:endParaRPr lang="en" sz="1600" dirty="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  <a:p>
              <a:pPr algn="ctr"/>
              <a:endParaRPr sz="17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sp>
        <p:nvSpPr>
          <p:cNvPr id="44" name="Google Shape;1606;p40">
            <a:extLst>
              <a:ext uri="{FF2B5EF4-FFF2-40B4-BE49-F238E27FC236}">
                <a16:creationId xmlns:a16="http://schemas.microsoft.com/office/drawing/2014/main" id="{DE51D04E-F8ED-F540-A3CF-65A9F95C1DF7}"/>
              </a:ext>
            </a:extLst>
          </p:cNvPr>
          <p:cNvSpPr/>
          <p:nvPr/>
        </p:nvSpPr>
        <p:spPr>
          <a:xfrm>
            <a:off x="7228987" y="4639137"/>
            <a:ext cx="4815868" cy="181857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2800" dirty="0"/>
              <a:t>Supervision is a mixed of roles and practices. You never use one style</a:t>
            </a:r>
          </a:p>
        </p:txBody>
      </p:sp>
      <p:sp>
        <p:nvSpPr>
          <p:cNvPr id="45" name="Google Shape;1606;p40">
            <a:extLst>
              <a:ext uri="{FF2B5EF4-FFF2-40B4-BE49-F238E27FC236}">
                <a16:creationId xmlns:a16="http://schemas.microsoft.com/office/drawing/2014/main" id="{E487ED4C-8424-1347-88BD-F3209598AC9B}"/>
              </a:ext>
            </a:extLst>
          </p:cNvPr>
          <p:cNvSpPr/>
          <p:nvPr/>
        </p:nvSpPr>
        <p:spPr>
          <a:xfrm>
            <a:off x="7509687" y="1814388"/>
            <a:ext cx="4535168" cy="1760433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Cambria" panose="02040503050406030204" pitchFamily="18" charset="0"/>
              </a:rPr>
              <a:t>Supervision is a personal journey of discovery. A relational and empowering process</a:t>
            </a:r>
          </a:p>
          <a:p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2" name="Google Shape;1606;p40">
            <a:extLst>
              <a:ext uri="{FF2B5EF4-FFF2-40B4-BE49-F238E27FC236}">
                <a16:creationId xmlns:a16="http://schemas.microsoft.com/office/drawing/2014/main" id="{D8695E82-B5D4-1FB4-3C7B-AEDABCB53503}"/>
              </a:ext>
            </a:extLst>
          </p:cNvPr>
          <p:cNvSpPr/>
          <p:nvPr/>
        </p:nvSpPr>
        <p:spPr>
          <a:xfrm>
            <a:off x="85482" y="4562115"/>
            <a:ext cx="5364486" cy="1818579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Cambria" panose="02040503050406030204" pitchFamily="18" charset="0"/>
              </a:rPr>
              <a:t>supervision is pedagogically a complex activity that is getting more controlled (regulations) (McGloin, 2018; Olmos-López &amp; Sunderland 2017). </a:t>
            </a:r>
          </a:p>
        </p:txBody>
      </p:sp>
      <p:sp>
        <p:nvSpPr>
          <p:cNvPr id="3" name="Google Shape;865;p29">
            <a:extLst>
              <a:ext uri="{FF2B5EF4-FFF2-40B4-BE49-F238E27FC236}">
                <a16:creationId xmlns:a16="http://schemas.microsoft.com/office/drawing/2014/main" id="{B279B3A6-80B0-D938-970B-62E216605797}"/>
              </a:ext>
            </a:extLst>
          </p:cNvPr>
          <p:cNvSpPr txBox="1">
            <a:spLocks/>
          </p:cNvSpPr>
          <p:nvPr/>
        </p:nvSpPr>
        <p:spPr>
          <a:xfrm>
            <a:off x="144380" y="187793"/>
            <a:ext cx="11900475" cy="85790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G" sz="4000" b="1" dirty="0">
                <a:solidFill>
                  <a:srgbClr val="C00000"/>
                </a:solidFill>
                <a:latin typeface="Cambria" panose="02040503050406030204" pitchFamily="18" charset="0"/>
              </a:rPr>
              <a:t>Concluding remarks </a:t>
            </a:r>
            <a:r>
              <a:rPr lang="en-GB" sz="4000" dirty="0">
                <a:latin typeface="Cambria" panose="02040503050406030204" pitchFamily="18" charset="0"/>
              </a:rPr>
              <a:t>(Tian &amp; </a:t>
            </a:r>
            <a:r>
              <a:rPr lang="en-GB" sz="4000" dirty="0" err="1">
                <a:latin typeface="Cambria" panose="02040503050406030204" pitchFamily="18" charset="0"/>
              </a:rPr>
              <a:t>Singhasiri</a:t>
            </a:r>
            <a:r>
              <a:rPr lang="en-GB" sz="4000" dirty="0">
                <a:latin typeface="Cambria" panose="02040503050406030204" pitchFamily="18" charset="0"/>
              </a:rPr>
              <a:t>, 2016; </a:t>
            </a:r>
            <a:r>
              <a:rPr lang="en-GB" sz="4000" dirty="0" err="1">
                <a:latin typeface="Cambria" panose="02040503050406030204" pitchFamily="18" charset="0"/>
              </a:rPr>
              <a:t>Waghid</a:t>
            </a:r>
            <a:r>
              <a:rPr lang="en-GB" sz="4000" dirty="0">
                <a:latin typeface="Cambria" panose="02040503050406030204" pitchFamily="18" charset="0"/>
              </a:rPr>
              <a:t>, 2015), </a:t>
            </a:r>
            <a:endParaRPr lang="en-US" sz="4000" dirty="0">
              <a:solidFill>
                <a:srgbClr val="C0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04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5"/>
          <p:cNvSpPr txBox="1">
            <a:spLocks noGrp="1"/>
          </p:cNvSpPr>
          <p:nvPr>
            <p:ph type="title"/>
          </p:nvPr>
        </p:nvSpPr>
        <p:spPr>
          <a:xfrm>
            <a:off x="814552" y="478002"/>
            <a:ext cx="5281448" cy="5648162"/>
          </a:xfrm>
        </p:spPr>
        <p:txBody>
          <a:bodyPr spcFirstLastPara="1" vert="horz" lIns="91425" tIns="45700" rIns="91425" bIns="45700" numCol="1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GB" sz="3200" dirty="0">
                <a:latin typeface="Cambria" panose="02040503050406030204" pitchFamily="18" charset="0"/>
              </a:rPr>
              <a:t>The student-supervisor relationship is embodied in power dynamics, and its complex nature is influenced by various socio-economic factors such as culture, gender, ethnicity, expertise, age and race (Green &amp; </a:t>
            </a:r>
            <a:r>
              <a:rPr lang="en-GB" sz="3200" dirty="0" err="1">
                <a:latin typeface="Cambria" panose="02040503050406030204" pitchFamily="18" charset="0"/>
              </a:rPr>
              <a:t>Dekkers</a:t>
            </a:r>
            <a:r>
              <a:rPr lang="en-GB" sz="3200" dirty="0">
                <a:latin typeface="Cambria" panose="02040503050406030204" pitchFamily="18" charset="0"/>
              </a:rPr>
              <a:t>, 2010). </a:t>
            </a:r>
            <a:br>
              <a:rPr lang="en-GB" sz="3200" dirty="0">
                <a:latin typeface="Cambria" panose="02040503050406030204" pitchFamily="18" charset="0"/>
              </a:rPr>
            </a:br>
            <a:endParaRPr lang="en-US" sz="3600" dirty="0">
              <a:latin typeface="Cambria" panose="02040503050406030204" pitchFamily="18" charset="0"/>
            </a:endParaRPr>
          </a:p>
        </p:txBody>
      </p:sp>
      <p:sp>
        <p:nvSpPr>
          <p:cNvPr id="244" name="Google Shape;244;p5" hidden="1"/>
          <p:cNvSpPr txBox="1">
            <a:spLocks noGrp="1"/>
          </p:cNvSpPr>
          <p:nvPr>
            <p:ph type="sldNum" idx="12"/>
          </p:nvPr>
        </p:nvSpPr>
        <p:spPr>
          <a:xfrm>
            <a:off x="10171113" y="6408739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rtlCol="0" anchor="b" anchorCtr="0">
            <a:noAutofit/>
          </a:bodyPr>
          <a:lstStyle/>
          <a:p>
            <a:pPr>
              <a:spcAft>
                <a:spcPts val="600"/>
              </a:spcAft>
            </a:pPr>
            <a:fld id="{00000000-1234-1234-1234-123412341234}" type="slidenum">
              <a:rPr lang="en-US" smtClean="0"/>
              <a:pPr>
                <a:spcAft>
                  <a:spcPts val="600"/>
                </a:spcAft>
              </a:pPr>
              <a:t>16</a:t>
            </a:fld>
            <a:endParaRPr lang="en-FR"/>
          </a:p>
        </p:txBody>
      </p:sp>
      <p:graphicFrame>
        <p:nvGraphicFramePr>
          <p:cNvPr id="247" name="Google Shape;242;p5">
            <a:extLst>
              <a:ext uri="{FF2B5EF4-FFF2-40B4-BE49-F238E27FC236}">
                <a16:creationId xmlns:a16="http://schemas.microsoft.com/office/drawing/2014/main" id="{299D99B9-0989-44B9-9EF9-F006C571F9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7601440"/>
              </p:ext>
            </p:extLst>
          </p:nvPr>
        </p:nvGraphicFramePr>
        <p:xfrm>
          <a:off x="7164333" y="1108842"/>
          <a:ext cx="465455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40355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1429;p37"/>
          <p:cNvGrpSpPr/>
          <p:nvPr/>
        </p:nvGrpSpPr>
        <p:grpSpPr>
          <a:xfrm>
            <a:off x="2137175" y="1"/>
            <a:ext cx="7657558" cy="6858093"/>
            <a:chOff x="613175" y="0"/>
            <a:chExt cx="7657558" cy="5143570"/>
          </a:xfrm>
        </p:grpSpPr>
        <p:sp>
          <p:nvSpPr>
            <p:cNvPr id="1430" name="Google Shape;1430;p37"/>
            <p:cNvSpPr/>
            <p:nvPr/>
          </p:nvSpPr>
          <p:spPr>
            <a:xfrm>
              <a:off x="613175" y="0"/>
              <a:ext cx="7657558" cy="5143570"/>
            </a:xfrm>
            <a:custGeom>
              <a:avLst/>
              <a:gdLst/>
              <a:ahLst/>
              <a:cxnLst/>
              <a:rect l="l" t="t" r="r" b="b"/>
              <a:pathLst>
                <a:path w="239280" h="160724" extrusionOk="0">
                  <a:moveTo>
                    <a:pt x="0" y="160723"/>
                  </a:moveTo>
                  <a:lnTo>
                    <a:pt x="178630" y="102192"/>
                  </a:lnTo>
                  <a:cubicBezTo>
                    <a:pt x="180404" y="101656"/>
                    <a:pt x="180618" y="99596"/>
                    <a:pt x="178951" y="98811"/>
                  </a:cubicBezTo>
                  <a:lnTo>
                    <a:pt x="119694" y="71843"/>
                  </a:lnTo>
                  <a:lnTo>
                    <a:pt x="113717" y="69105"/>
                  </a:lnTo>
                  <a:cubicBezTo>
                    <a:pt x="110585" y="67688"/>
                    <a:pt x="111121" y="63842"/>
                    <a:pt x="114574" y="63032"/>
                  </a:cubicBezTo>
                  <a:lnTo>
                    <a:pt x="120801" y="61568"/>
                  </a:lnTo>
                  <a:lnTo>
                    <a:pt x="216051" y="39232"/>
                  </a:lnTo>
                  <a:cubicBezTo>
                    <a:pt x="217253" y="38946"/>
                    <a:pt x="217361" y="37529"/>
                    <a:pt x="216158" y="37136"/>
                  </a:cubicBezTo>
                  <a:lnTo>
                    <a:pt x="160877" y="19027"/>
                  </a:lnTo>
                  <a:lnTo>
                    <a:pt x="160806" y="18991"/>
                  </a:lnTo>
                  <a:cubicBezTo>
                    <a:pt x="159425" y="18527"/>
                    <a:pt x="159460" y="16860"/>
                    <a:pt x="160913" y="16467"/>
                  </a:cubicBezTo>
                  <a:lnTo>
                    <a:pt x="160913" y="16467"/>
                  </a:lnTo>
                  <a:lnTo>
                    <a:pt x="221278" y="1"/>
                  </a:lnTo>
                  <a:lnTo>
                    <a:pt x="168855" y="16932"/>
                  </a:lnTo>
                  <a:cubicBezTo>
                    <a:pt x="168069" y="17182"/>
                    <a:pt x="168069" y="18110"/>
                    <a:pt x="168890" y="18313"/>
                  </a:cubicBezTo>
                  <a:lnTo>
                    <a:pt x="233791" y="35708"/>
                  </a:lnTo>
                  <a:lnTo>
                    <a:pt x="236399" y="36422"/>
                  </a:lnTo>
                  <a:cubicBezTo>
                    <a:pt x="239244" y="37172"/>
                    <a:pt x="239280" y="40518"/>
                    <a:pt x="236434" y="41327"/>
                  </a:cubicBezTo>
                  <a:lnTo>
                    <a:pt x="233625" y="42078"/>
                  </a:lnTo>
                  <a:lnTo>
                    <a:pt x="144875" y="66652"/>
                  </a:lnTo>
                  <a:cubicBezTo>
                    <a:pt x="143351" y="67081"/>
                    <a:pt x="143244" y="68795"/>
                    <a:pt x="144661" y="69355"/>
                  </a:cubicBezTo>
                  <a:lnTo>
                    <a:pt x="210360" y="95322"/>
                  </a:lnTo>
                  <a:lnTo>
                    <a:pt x="220313" y="99239"/>
                  </a:lnTo>
                  <a:cubicBezTo>
                    <a:pt x="223802" y="100620"/>
                    <a:pt x="223623" y="104788"/>
                    <a:pt x="220063" y="105990"/>
                  </a:cubicBezTo>
                  <a:lnTo>
                    <a:pt x="209431" y="109550"/>
                  </a:lnTo>
                  <a:lnTo>
                    <a:pt x="53197" y="1607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31" name="Google Shape;1431;p37"/>
            <p:cNvSpPr/>
            <p:nvPr/>
          </p:nvSpPr>
          <p:spPr>
            <a:xfrm>
              <a:off x="2445901" y="4711376"/>
              <a:ext cx="143659" cy="69381"/>
            </a:xfrm>
            <a:custGeom>
              <a:avLst/>
              <a:gdLst/>
              <a:ahLst/>
              <a:cxnLst/>
              <a:rect l="l" t="t" r="r" b="b"/>
              <a:pathLst>
                <a:path w="4489" h="2168" extrusionOk="0">
                  <a:moveTo>
                    <a:pt x="4203" y="0"/>
                  </a:moveTo>
                  <a:lnTo>
                    <a:pt x="0" y="1346"/>
                  </a:lnTo>
                  <a:lnTo>
                    <a:pt x="286" y="2167"/>
                  </a:lnTo>
                  <a:lnTo>
                    <a:pt x="4489" y="810"/>
                  </a:lnTo>
                  <a:lnTo>
                    <a:pt x="4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32" name="Google Shape;1432;p37"/>
            <p:cNvSpPr/>
            <p:nvPr/>
          </p:nvSpPr>
          <p:spPr>
            <a:xfrm>
              <a:off x="2715647" y="4626027"/>
              <a:ext cx="142539" cy="69381"/>
            </a:xfrm>
            <a:custGeom>
              <a:avLst/>
              <a:gdLst/>
              <a:ahLst/>
              <a:cxnLst/>
              <a:rect l="l" t="t" r="r" b="b"/>
              <a:pathLst>
                <a:path w="4454" h="2168" extrusionOk="0">
                  <a:moveTo>
                    <a:pt x="4204" y="0"/>
                  </a:moveTo>
                  <a:lnTo>
                    <a:pt x="1" y="1346"/>
                  </a:lnTo>
                  <a:lnTo>
                    <a:pt x="251" y="2167"/>
                  </a:lnTo>
                  <a:lnTo>
                    <a:pt x="4454" y="810"/>
                  </a:lnTo>
                  <a:lnTo>
                    <a:pt x="42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33" name="Google Shape;1433;p37"/>
            <p:cNvSpPr/>
            <p:nvPr/>
          </p:nvSpPr>
          <p:spPr>
            <a:xfrm>
              <a:off x="2984272" y="4540677"/>
              <a:ext cx="143691" cy="68229"/>
            </a:xfrm>
            <a:custGeom>
              <a:avLst/>
              <a:gdLst/>
              <a:ahLst/>
              <a:cxnLst/>
              <a:rect l="l" t="t" r="r" b="b"/>
              <a:pathLst>
                <a:path w="4490" h="2132" extrusionOk="0">
                  <a:moveTo>
                    <a:pt x="4204" y="0"/>
                  </a:moveTo>
                  <a:lnTo>
                    <a:pt x="1" y="1310"/>
                  </a:lnTo>
                  <a:lnTo>
                    <a:pt x="251" y="2132"/>
                  </a:lnTo>
                  <a:lnTo>
                    <a:pt x="4489" y="774"/>
                  </a:lnTo>
                  <a:lnTo>
                    <a:pt x="42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34" name="Google Shape;1434;p37"/>
            <p:cNvSpPr/>
            <p:nvPr/>
          </p:nvSpPr>
          <p:spPr>
            <a:xfrm>
              <a:off x="3254049" y="4454944"/>
              <a:ext cx="142539" cy="68613"/>
            </a:xfrm>
            <a:custGeom>
              <a:avLst/>
              <a:gdLst/>
              <a:ahLst/>
              <a:cxnLst/>
              <a:rect l="l" t="t" r="r" b="b"/>
              <a:pathLst>
                <a:path w="4454" h="2144" extrusionOk="0">
                  <a:moveTo>
                    <a:pt x="4203" y="0"/>
                  </a:moveTo>
                  <a:lnTo>
                    <a:pt x="0" y="1322"/>
                  </a:lnTo>
                  <a:lnTo>
                    <a:pt x="250" y="2144"/>
                  </a:lnTo>
                  <a:lnTo>
                    <a:pt x="4453" y="786"/>
                  </a:lnTo>
                  <a:lnTo>
                    <a:pt x="4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35" name="Google Shape;1435;p37"/>
            <p:cNvSpPr/>
            <p:nvPr/>
          </p:nvSpPr>
          <p:spPr>
            <a:xfrm>
              <a:off x="1393865" y="5045926"/>
              <a:ext cx="143691" cy="69349"/>
            </a:xfrm>
            <a:custGeom>
              <a:avLst/>
              <a:gdLst/>
              <a:ahLst/>
              <a:cxnLst/>
              <a:rect l="l" t="t" r="r" b="b"/>
              <a:pathLst>
                <a:path w="4490" h="2167" extrusionOk="0">
                  <a:moveTo>
                    <a:pt x="4204" y="0"/>
                  </a:moveTo>
                  <a:lnTo>
                    <a:pt x="1" y="1345"/>
                  </a:lnTo>
                  <a:lnTo>
                    <a:pt x="287" y="2167"/>
                  </a:lnTo>
                  <a:lnTo>
                    <a:pt x="4490" y="810"/>
                  </a:lnTo>
                  <a:lnTo>
                    <a:pt x="42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36" name="Google Shape;1436;p37"/>
            <p:cNvSpPr/>
            <p:nvPr/>
          </p:nvSpPr>
          <p:spPr>
            <a:xfrm>
              <a:off x="1664027" y="4960576"/>
              <a:ext cx="142155" cy="69349"/>
            </a:xfrm>
            <a:custGeom>
              <a:avLst/>
              <a:gdLst/>
              <a:ahLst/>
              <a:cxnLst/>
              <a:rect l="l" t="t" r="r" b="b"/>
              <a:pathLst>
                <a:path w="4442" h="2167" extrusionOk="0">
                  <a:moveTo>
                    <a:pt x="4192" y="0"/>
                  </a:moveTo>
                  <a:lnTo>
                    <a:pt x="1" y="1345"/>
                  </a:lnTo>
                  <a:lnTo>
                    <a:pt x="239" y="2167"/>
                  </a:lnTo>
                  <a:lnTo>
                    <a:pt x="4442" y="810"/>
                  </a:lnTo>
                  <a:lnTo>
                    <a:pt x="41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37" name="Google Shape;1437;p37"/>
            <p:cNvSpPr/>
            <p:nvPr/>
          </p:nvSpPr>
          <p:spPr>
            <a:xfrm>
              <a:off x="1932652" y="4875227"/>
              <a:ext cx="143307" cy="68229"/>
            </a:xfrm>
            <a:custGeom>
              <a:avLst/>
              <a:gdLst/>
              <a:ahLst/>
              <a:cxnLst/>
              <a:rect l="l" t="t" r="r" b="b"/>
              <a:pathLst>
                <a:path w="4478" h="2132" extrusionOk="0">
                  <a:moveTo>
                    <a:pt x="4191" y="0"/>
                  </a:moveTo>
                  <a:lnTo>
                    <a:pt x="0" y="1310"/>
                  </a:lnTo>
                  <a:lnTo>
                    <a:pt x="239" y="2131"/>
                  </a:lnTo>
                  <a:lnTo>
                    <a:pt x="4477" y="774"/>
                  </a:lnTo>
                  <a:lnTo>
                    <a:pt x="41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38" name="Google Shape;1438;p37"/>
            <p:cNvSpPr/>
            <p:nvPr/>
          </p:nvSpPr>
          <p:spPr>
            <a:xfrm>
              <a:off x="2202430" y="4789877"/>
              <a:ext cx="142123" cy="68229"/>
            </a:xfrm>
            <a:custGeom>
              <a:avLst/>
              <a:gdLst/>
              <a:ahLst/>
              <a:cxnLst/>
              <a:rect l="l" t="t" r="r" b="b"/>
              <a:pathLst>
                <a:path w="4441" h="2132" extrusionOk="0">
                  <a:moveTo>
                    <a:pt x="4191" y="0"/>
                  </a:moveTo>
                  <a:lnTo>
                    <a:pt x="0" y="1310"/>
                  </a:lnTo>
                  <a:lnTo>
                    <a:pt x="238" y="2131"/>
                  </a:lnTo>
                  <a:lnTo>
                    <a:pt x="4441" y="774"/>
                  </a:lnTo>
                  <a:lnTo>
                    <a:pt x="41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39" name="Google Shape;1439;p37"/>
            <p:cNvSpPr/>
            <p:nvPr/>
          </p:nvSpPr>
          <p:spPr>
            <a:xfrm>
              <a:off x="3522675" y="4369594"/>
              <a:ext cx="142507" cy="67461"/>
            </a:xfrm>
            <a:custGeom>
              <a:avLst/>
              <a:gdLst/>
              <a:ahLst/>
              <a:cxnLst/>
              <a:rect l="l" t="t" r="r" b="b"/>
              <a:pathLst>
                <a:path w="4453" h="2108" extrusionOk="0">
                  <a:moveTo>
                    <a:pt x="4203" y="0"/>
                  </a:moveTo>
                  <a:lnTo>
                    <a:pt x="0" y="1322"/>
                  </a:lnTo>
                  <a:lnTo>
                    <a:pt x="250" y="2108"/>
                  </a:lnTo>
                  <a:lnTo>
                    <a:pt x="4453" y="751"/>
                  </a:lnTo>
                  <a:lnTo>
                    <a:pt x="4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40" name="Google Shape;1440;p37"/>
            <p:cNvSpPr/>
            <p:nvPr/>
          </p:nvSpPr>
          <p:spPr>
            <a:xfrm>
              <a:off x="3792420" y="4283092"/>
              <a:ext cx="142539" cy="67493"/>
            </a:xfrm>
            <a:custGeom>
              <a:avLst/>
              <a:gdLst/>
              <a:ahLst/>
              <a:cxnLst/>
              <a:rect l="l" t="t" r="r" b="b"/>
              <a:pathLst>
                <a:path w="4454" h="2109" extrusionOk="0">
                  <a:moveTo>
                    <a:pt x="4204" y="1"/>
                  </a:moveTo>
                  <a:lnTo>
                    <a:pt x="1" y="1358"/>
                  </a:lnTo>
                  <a:lnTo>
                    <a:pt x="251" y="2108"/>
                  </a:lnTo>
                  <a:lnTo>
                    <a:pt x="4454" y="787"/>
                  </a:lnTo>
                  <a:lnTo>
                    <a:pt x="42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41" name="Google Shape;1441;p37"/>
            <p:cNvSpPr/>
            <p:nvPr/>
          </p:nvSpPr>
          <p:spPr>
            <a:xfrm>
              <a:off x="4061046" y="4197743"/>
              <a:ext cx="142539" cy="67493"/>
            </a:xfrm>
            <a:custGeom>
              <a:avLst/>
              <a:gdLst/>
              <a:ahLst/>
              <a:cxnLst/>
              <a:rect l="l" t="t" r="r" b="b"/>
              <a:pathLst>
                <a:path w="4454" h="2109" extrusionOk="0">
                  <a:moveTo>
                    <a:pt x="4204" y="1"/>
                  </a:moveTo>
                  <a:lnTo>
                    <a:pt x="1" y="1358"/>
                  </a:lnTo>
                  <a:lnTo>
                    <a:pt x="251" y="2108"/>
                  </a:lnTo>
                  <a:lnTo>
                    <a:pt x="4454" y="751"/>
                  </a:lnTo>
                  <a:lnTo>
                    <a:pt x="42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42" name="Google Shape;1442;p37"/>
            <p:cNvSpPr/>
            <p:nvPr/>
          </p:nvSpPr>
          <p:spPr>
            <a:xfrm>
              <a:off x="4330823" y="4112393"/>
              <a:ext cx="142539" cy="66341"/>
            </a:xfrm>
            <a:custGeom>
              <a:avLst/>
              <a:gdLst/>
              <a:ahLst/>
              <a:cxnLst/>
              <a:rect l="l" t="t" r="r" b="b"/>
              <a:pathLst>
                <a:path w="4454" h="2073" extrusionOk="0">
                  <a:moveTo>
                    <a:pt x="4203" y="1"/>
                  </a:moveTo>
                  <a:lnTo>
                    <a:pt x="0" y="1358"/>
                  </a:lnTo>
                  <a:lnTo>
                    <a:pt x="215" y="2072"/>
                  </a:lnTo>
                  <a:lnTo>
                    <a:pt x="4453" y="715"/>
                  </a:lnTo>
                  <a:lnTo>
                    <a:pt x="4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43" name="Google Shape;1443;p37"/>
            <p:cNvSpPr/>
            <p:nvPr/>
          </p:nvSpPr>
          <p:spPr>
            <a:xfrm>
              <a:off x="4599448" y="4027044"/>
              <a:ext cx="142539" cy="66341"/>
            </a:xfrm>
            <a:custGeom>
              <a:avLst/>
              <a:gdLst/>
              <a:ahLst/>
              <a:cxnLst/>
              <a:rect l="l" t="t" r="r" b="b"/>
              <a:pathLst>
                <a:path w="4454" h="2073" extrusionOk="0">
                  <a:moveTo>
                    <a:pt x="4239" y="1"/>
                  </a:moveTo>
                  <a:lnTo>
                    <a:pt x="0" y="1358"/>
                  </a:lnTo>
                  <a:lnTo>
                    <a:pt x="250" y="2072"/>
                  </a:lnTo>
                  <a:lnTo>
                    <a:pt x="4453" y="715"/>
                  </a:lnTo>
                  <a:lnTo>
                    <a:pt x="42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44" name="Google Shape;1444;p37"/>
            <p:cNvSpPr/>
            <p:nvPr/>
          </p:nvSpPr>
          <p:spPr>
            <a:xfrm>
              <a:off x="4869194" y="3941694"/>
              <a:ext cx="141387" cy="64805"/>
            </a:xfrm>
            <a:custGeom>
              <a:avLst/>
              <a:gdLst/>
              <a:ahLst/>
              <a:cxnLst/>
              <a:rect l="l" t="t" r="r" b="b"/>
              <a:pathLst>
                <a:path w="4418" h="2025" extrusionOk="0">
                  <a:moveTo>
                    <a:pt x="4204" y="1"/>
                  </a:moveTo>
                  <a:lnTo>
                    <a:pt x="1" y="1322"/>
                  </a:lnTo>
                  <a:lnTo>
                    <a:pt x="215" y="2025"/>
                  </a:lnTo>
                  <a:lnTo>
                    <a:pt x="4418" y="679"/>
                  </a:lnTo>
                  <a:lnTo>
                    <a:pt x="42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45" name="Google Shape;1445;p37"/>
            <p:cNvSpPr/>
            <p:nvPr/>
          </p:nvSpPr>
          <p:spPr>
            <a:xfrm>
              <a:off x="5137819" y="3856345"/>
              <a:ext cx="142539" cy="64805"/>
            </a:xfrm>
            <a:custGeom>
              <a:avLst/>
              <a:gdLst/>
              <a:ahLst/>
              <a:cxnLst/>
              <a:rect l="l" t="t" r="r" b="b"/>
              <a:pathLst>
                <a:path w="4454" h="2025" extrusionOk="0">
                  <a:moveTo>
                    <a:pt x="4239" y="1"/>
                  </a:moveTo>
                  <a:lnTo>
                    <a:pt x="1" y="1322"/>
                  </a:lnTo>
                  <a:lnTo>
                    <a:pt x="215" y="2025"/>
                  </a:lnTo>
                  <a:lnTo>
                    <a:pt x="4454" y="679"/>
                  </a:lnTo>
                  <a:lnTo>
                    <a:pt x="42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46" name="Google Shape;1446;p37"/>
            <p:cNvSpPr/>
            <p:nvPr/>
          </p:nvSpPr>
          <p:spPr>
            <a:xfrm>
              <a:off x="5407596" y="3770995"/>
              <a:ext cx="141387" cy="63685"/>
            </a:xfrm>
            <a:custGeom>
              <a:avLst/>
              <a:gdLst/>
              <a:ahLst/>
              <a:cxnLst/>
              <a:rect l="l" t="t" r="r" b="b"/>
              <a:pathLst>
                <a:path w="4418" h="1990" extrusionOk="0">
                  <a:moveTo>
                    <a:pt x="4203" y="1"/>
                  </a:moveTo>
                  <a:lnTo>
                    <a:pt x="0" y="1322"/>
                  </a:lnTo>
                  <a:lnTo>
                    <a:pt x="215" y="1989"/>
                  </a:lnTo>
                  <a:lnTo>
                    <a:pt x="4418" y="644"/>
                  </a:lnTo>
                  <a:lnTo>
                    <a:pt x="4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47" name="Google Shape;1447;p37"/>
            <p:cNvSpPr/>
            <p:nvPr/>
          </p:nvSpPr>
          <p:spPr>
            <a:xfrm>
              <a:off x="5676222" y="3684526"/>
              <a:ext cx="141387" cy="63653"/>
            </a:xfrm>
            <a:custGeom>
              <a:avLst/>
              <a:gdLst/>
              <a:ahLst/>
              <a:cxnLst/>
              <a:rect l="l" t="t" r="r" b="b"/>
              <a:pathLst>
                <a:path w="4418" h="1989" extrusionOk="0">
                  <a:moveTo>
                    <a:pt x="4239" y="0"/>
                  </a:moveTo>
                  <a:lnTo>
                    <a:pt x="0" y="1357"/>
                  </a:lnTo>
                  <a:lnTo>
                    <a:pt x="215" y="1988"/>
                  </a:lnTo>
                  <a:lnTo>
                    <a:pt x="4418" y="679"/>
                  </a:lnTo>
                  <a:lnTo>
                    <a:pt x="42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48" name="Google Shape;1448;p37"/>
            <p:cNvSpPr/>
            <p:nvPr/>
          </p:nvSpPr>
          <p:spPr>
            <a:xfrm>
              <a:off x="5945967" y="3599176"/>
              <a:ext cx="141419" cy="63653"/>
            </a:xfrm>
            <a:custGeom>
              <a:avLst/>
              <a:gdLst/>
              <a:ahLst/>
              <a:cxnLst/>
              <a:rect l="l" t="t" r="r" b="b"/>
              <a:pathLst>
                <a:path w="4419" h="1989" extrusionOk="0">
                  <a:moveTo>
                    <a:pt x="4204" y="0"/>
                  </a:moveTo>
                  <a:lnTo>
                    <a:pt x="1" y="1357"/>
                  </a:lnTo>
                  <a:lnTo>
                    <a:pt x="215" y="1988"/>
                  </a:lnTo>
                  <a:lnTo>
                    <a:pt x="4418" y="643"/>
                  </a:lnTo>
                  <a:lnTo>
                    <a:pt x="42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49" name="Google Shape;1449;p37"/>
            <p:cNvSpPr/>
            <p:nvPr/>
          </p:nvSpPr>
          <p:spPr>
            <a:xfrm>
              <a:off x="6214593" y="3513827"/>
              <a:ext cx="141387" cy="62501"/>
            </a:xfrm>
            <a:custGeom>
              <a:avLst/>
              <a:gdLst/>
              <a:ahLst/>
              <a:cxnLst/>
              <a:rect l="l" t="t" r="r" b="b"/>
              <a:pathLst>
                <a:path w="4418" h="1953" extrusionOk="0">
                  <a:moveTo>
                    <a:pt x="4239" y="0"/>
                  </a:moveTo>
                  <a:lnTo>
                    <a:pt x="1" y="1346"/>
                  </a:lnTo>
                  <a:lnTo>
                    <a:pt x="215" y="1953"/>
                  </a:lnTo>
                  <a:lnTo>
                    <a:pt x="4418" y="643"/>
                  </a:lnTo>
                  <a:lnTo>
                    <a:pt x="42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50" name="Google Shape;1450;p37"/>
            <p:cNvSpPr/>
            <p:nvPr/>
          </p:nvSpPr>
          <p:spPr>
            <a:xfrm>
              <a:off x="6484370" y="3428477"/>
              <a:ext cx="141387" cy="62501"/>
            </a:xfrm>
            <a:custGeom>
              <a:avLst/>
              <a:gdLst/>
              <a:ahLst/>
              <a:cxnLst/>
              <a:rect l="l" t="t" r="r" b="b"/>
              <a:pathLst>
                <a:path w="4418" h="1953" extrusionOk="0">
                  <a:moveTo>
                    <a:pt x="4203" y="0"/>
                  </a:moveTo>
                  <a:lnTo>
                    <a:pt x="0" y="1310"/>
                  </a:lnTo>
                  <a:lnTo>
                    <a:pt x="179" y="1953"/>
                  </a:lnTo>
                  <a:lnTo>
                    <a:pt x="4418" y="607"/>
                  </a:lnTo>
                  <a:lnTo>
                    <a:pt x="4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51" name="Google Shape;1451;p37"/>
            <p:cNvSpPr/>
            <p:nvPr/>
          </p:nvSpPr>
          <p:spPr>
            <a:xfrm>
              <a:off x="6752995" y="3343128"/>
              <a:ext cx="141387" cy="61381"/>
            </a:xfrm>
            <a:custGeom>
              <a:avLst/>
              <a:gdLst/>
              <a:ahLst/>
              <a:cxnLst/>
              <a:rect l="l" t="t" r="r" b="b"/>
              <a:pathLst>
                <a:path w="4418" h="1918" extrusionOk="0">
                  <a:moveTo>
                    <a:pt x="4239" y="0"/>
                  </a:moveTo>
                  <a:lnTo>
                    <a:pt x="0" y="1310"/>
                  </a:lnTo>
                  <a:lnTo>
                    <a:pt x="215" y="1917"/>
                  </a:lnTo>
                  <a:lnTo>
                    <a:pt x="4418" y="572"/>
                  </a:lnTo>
                  <a:lnTo>
                    <a:pt x="42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52" name="Google Shape;1452;p37"/>
            <p:cNvSpPr/>
            <p:nvPr/>
          </p:nvSpPr>
          <p:spPr>
            <a:xfrm>
              <a:off x="7022773" y="3192622"/>
              <a:ext cx="57156" cy="126538"/>
            </a:xfrm>
            <a:custGeom>
              <a:avLst/>
              <a:gdLst/>
              <a:ahLst/>
              <a:cxnLst/>
              <a:rect l="l" t="t" r="r" b="b"/>
              <a:pathLst>
                <a:path w="1786" h="3954" extrusionOk="0">
                  <a:moveTo>
                    <a:pt x="536" y="0"/>
                  </a:moveTo>
                  <a:lnTo>
                    <a:pt x="286" y="572"/>
                  </a:lnTo>
                  <a:cubicBezTo>
                    <a:pt x="572" y="715"/>
                    <a:pt x="822" y="893"/>
                    <a:pt x="964" y="1179"/>
                  </a:cubicBezTo>
                  <a:cubicBezTo>
                    <a:pt x="1107" y="1429"/>
                    <a:pt x="1179" y="1750"/>
                    <a:pt x="1143" y="2072"/>
                  </a:cubicBezTo>
                  <a:cubicBezTo>
                    <a:pt x="1107" y="2358"/>
                    <a:pt x="1000" y="2679"/>
                    <a:pt x="786" y="2881"/>
                  </a:cubicBezTo>
                  <a:cubicBezTo>
                    <a:pt x="572" y="3096"/>
                    <a:pt x="357" y="3274"/>
                    <a:pt x="0" y="3346"/>
                  </a:cubicBezTo>
                  <a:lnTo>
                    <a:pt x="179" y="3953"/>
                  </a:lnTo>
                  <a:cubicBezTo>
                    <a:pt x="572" y="3846"/>
                    <a:pt x="1000" y="3596"/>
                    <a:pt x="1250" y="3274"/>
                  </a:cubicBezTo>
                  <a:cubicBezTo>
                    <a:pt x="1536" y="2953"/>
                    <a:pt x="1715" y="2536"/>
                    <a:pt x="1750" y="2108"/>
                  </a:cubicBezTo>
                  <a:cubicBezTo>
                    <a:pt x="1786" y="1679"/>
                    <a:pt x="1715" y="1250"/>
                    <a:pt x="1500" y="857"/>
                  </a:cubicBezTo>
                  <a:cubicBezTo>
                    <a:pt x="1286" y="500"/>
                    <a:pt x="929" y="179"/>
                    <a:pt x="5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53" name="Google Shape;1453;p37"/>
            <p:cNvSpPr/>
            <p:nvPr/>
          </p:nvSpPr>
          <p:spPr>
            <a:xfrm>
              <a:off x="6772421" y="3082503"/>
              <a:ext cx="137963" cy="72806"/>
            </a:xfrm>
            <a:custGeom>
              <a:avLst/>
              <a:gdLst/>
              <a:ahLst/>
              <a:cxnLst/>
              <a:rect l="l" t="t" r="r" b="b"/>
              <a:pathLst>
                <a:path w="4311" h="2275" extrusionOk="0">
                  <a:moveTo>
                    <a:pt x="215" y="0"/>
                  </a:moveTo>
                  <a:lnTo>
                    <a:pt x="1" y="572"/>
                  </a:lnTo>
                  <a:lnTo>
                    <a:pt x="4061" y="2274"/>
                  </a:lnTo>
                  <a:lnTo>
                    <a:pt x="4311" y="1739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54" name="Google Shape;1454;p37"/>
            <p:cNvSpPr/>
            <p:nvPr/>
          </p:nvSpPr>
          <p:spPr>
            <a:xfrm>
              <a:off x="6512948" y="2972000"/>
              <a:ext cx="136811" cy="72806"/>
            </a:xfrm>
            <a:custGeom>
              <a:avLst/>
              <a:gdLst/>
              <a:ahLst/>
              <a:cxnLst/>
              <a:rect l="l" t="t" r="r" b="b"/>
              <a:pathLst>
                <a:path w="4275" h="2275" extrusionOk="0">
                  <a:moveTo>
                    <a:pt x="215" y="0"/>
                  </a:moveTo>
                  <a:lnTo>
                    <a:pt x="0" y="536"/>
                  </a:lnTo>
                  <a:lnTo>
                    <a:pt x="4060" y="2275"/>
                  </a:lnTo>
                  <a:lnTo>
                    <a:pt x="4275" y="1739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55" name="Google Shape;1455;p37"/>
            <p:cNvSpPr/>
            <p:nvPr/>
          </p:nvSpPr>
          <p:spPr>
            <a:xfrm>
              <a:off x="6252323" y="2861497"/>
              <a:ext cx="137579" cy="71686"/>
            </a:xfrm>
            <a:custGeom>
              <a:avLst/>
              <a:gdLst/>
              <a:ahLst/>
              <a:cxnLst/>
              <a:rect l="l" t="t" r="r" b="b"/>
              <a:pathLst>
                <a:path w="4299" h="2240" extrusionOk="0">
                  <a:moveTo>
                    <a:pt x="251" y="1"/>
                  </a:moveTo>
                  <a:lnTo>
                    <a:pt x="1" y="501"/>
                  </a:lnTo>
                  <a:lnTo>
                    <a:pt x="4096" y="2239"/>
                  </a:lnTo>
                  <a:lnTo>
                    <a:pt x="4299" y="1751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56" name="Google Shape;1456;p37"/>
            <p:cNvSpPr/>
            <p:nvPr/>
          </p:nvSpPr>
          <p:spPr>
            <a:xfrm>
              <a:off x="5992850" y="2750994"/>
              <a:ext cx="136427" cy="72070"/>
            </a:xfrm>
            <a:custGeom>
              <a:avLst/>
              <a:gdLst/>
              <a:ahLst/>
              <a:cxnLst/>
              <a:rect l="l" t="t" r="r" b="b"/>
              <a:pathLst>
                <a:path w="4263" h="2252" extrusionOk="0">
                  <a:moveTo>
                    <a:pt x="215" y="1"/>
                  </a:moveTo>
                  <a:lnTo>
                    <a:pt x="0" y="501"/>
                  </a:lnTo>
                  <a:lnTo>
                    <a:pt x="4049" y="2251"/>
                  </a:lnTo>
                  <a:lnTo>
                    <a:pt x="4263" y="1715"/>
                  </a:lnTo>
                  <a:lnTo>
                    <a:pt x="21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57" name="Google Shape;1457;p37"/>
            <p:cNvSpPr/>
            <p:nvPr/>
          </p:nvSpPr>
          <p:spPr>
            <a:xfrm>
              <a:off x="5733377" y="2640874"/>
              <a:ext cx="136427" cy="70534"/>
            </a:xfrm>
            <a:custGeom>
              <a:avLst/>
              <a:gdLst/>
              <a:ahLst/>
              <a:cxnLst/>
              <a:rect l="l" t="t" r="r" b="b"/>
              <a:pathLst>
                <a:path w="4263" h="2204" extrusionOk="0">
                  <a:moveTo>
                    <a:pt x="215" y="1"/>
                  </a:moveTo>
                  <a:lnTo>
                    <a:pt x="0" y="453"/>
                  </a:lnTo>
                  <a:lnTo>
                    <a:pt x="4048" y="2204"/>
                  </a:lnTo>
                  <a:lnTo>
                    <a:pt x="4263" y="1704"/>
                  </a:lnTo>
                  <a:lnTo>
                    <a:pt x="21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58" name="Google Shape;1458;p37"/>
            <p:cNvSpPr/>
            <p:nvPr/>
          </p:nvSpPr>
          <p:spPr>
            <a:xfrm>
              <a:off x="5473905" y="2530403"/>
              <a:ext cx="136427" cy="70502"/>
            </a:xfrm>
            <a:custGeom>
              <a:avLst/>
              <a:gdLst/>
              <a:ahLst/>
              <a:cxnLst/>
              <a:rect l="l" t="t" r="r" b="b"/>
              <a:pathLst>
                <a:path w="4263" h="2203" extrusionOk="0">
                  <a:moveTo>
                    <a:pt x="179" y="0"/>
                  </a:moveTo>
                  <a:lnTo>
                    <a:pt x="0" y="464"/>
                  </a:lnTo>
                  <a:lnTo>
                    <a:pt x="4048" y="2203"/>
                  </a:lnTo>
                  <a:lnTo>
                    <a:pt x="4263" y="1703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59" name="Google Shape;1459;p37"/>
            <p:cNvSpPr/>
            <p:nvPr/>
          </p:nvSpPr>
          <p:spPr>
            <a:xfrm>
              <a:off x="5214048" y="2418748"/>
              <a:ext cx="135659" cy="70534"/>
            </a:xfrm>
            <a:custGeom>
              <a:avLst/>
              <a:gdLst/>
              <a:ahLst/>
              <a:cxnLst/>
              <a:rect l="l" t="t" r="r" b="b"/>
              <a:pathLst>
                <a:path w="4239" h="2204" extrusionOk="0">
                  <a:moveTo>
                    <a:pt x="179" y="1"/>
                  </a:moveTo>
                  <a:lnTo>
                    <a:pt x="0" y="465"/>
                  </a:lnTo>
                  <a:lnTo>
                    <a:pt x="4060" y="2203"/>
                  </a:lnTo>
                  <a:lnTo>
                    <a:pt x="4239" y="1751"/>
                  </a:lnTo>
                  <a:lnTo>
                    <a:pt x="17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0" name="Google Shape;1460;p37"/>
            <p:cNvSpPr/>
            <p:nvPr/>
          </p:nvSpPr>
          <p:spPr>
            <a:xfrm>
              <a:off x="4953423" y="2308245"/>
              <a:ext cx="136811" cy="70918"/>
            </a:xfrm>
            <a:custGeom>
              <a:avLst/>
              <a:gdLst/>
              <a:ahLst/>
              <a:cxnLst/>
              <a:rect l="l" t="t" r="r" b="b"/>
              <a:pathLst>
                <a:path w="4275" h="2216" extrusionOk="0">
                  <a:moveTo>
                    <a:pt x="214" y="1"/>
                  </a:moveTo>
                  <a:lnTo>
                    <a:pt x="0" y="465"/>
                  </a:lnTo>
                  <a:lnTo>
                    <a:pt x="4060" y="2215"/>
                  </a:lnTo>
                  <a:lnTo>
                    <a:pt x="4275" y="1751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1" name="Google Shape;1461;p37"/>
            <p:cNvSpPr/>
            <p:nvPr/>
          </p:nvSpPr>
          <p:spPr>
            <a:xfrm>
              <a:off x="4693950" y="2198126"/>
              <a:ext cx="136811" cy="69381"/>
            </a:xfrm>
            <a:custGeom>
              <a:avLst/>
              <a:gdLst/>
              <a:ahLst/>
              <a:cxnLst/>
              <a:rect l="l" t="t" r="r" b="b"/>
              <a:pathLst>
                <a:path w="4275" h="2168" extrusionOk="0">
                  <a:moveTo>
                    <a:pt x="214" y="1"/>
                  </a:moveTo>
                  <a:lnTo>
                    <a:pt x="0" y="418"/>
                  </a:lnTo>
                  <a:cubicBezTo>
                    <a:pt x="357" y="596"/>
                    <a:pt x="679" y="703"/>
                    <a:pt x="1036" y="882"/>
                  </a:cubicBezTo>
                  <a:lnTo>
                    <a:pt x="2036" y="1311"/>
                  </a:lnTo>
                  <a:lnTo>
                    <a:pt x="4060" y="2168"/>
                  </a:lnTo>
                  <a:lnTo>
                    <a:pt x="4274" y="1739"/>
                  </a:lnTo>
                  <a:lnTo>
                    <a:pt x="2203" y="846"/>
                  </a:lnTo>
                  <a:lnTo>
                    <a:pt x="1214" y="418"/>
                  </a:lnTo>
                  <a:cubicBezTo>
                    <a:pt x="893" y="275"/>
                    <a:pt x="500" y="144"/>
                    <a:pt x="2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2" name="Google Shape;1462;p37"/>
            <p:cNvSpPr/>
            <p:nvPr/>
          </p:nvSpPr>
          <p:spPr>
            <a:xfrm>
              <a:off x="4682494" y="2038500"/>
              <a:ext cx="141387" cy="53732"/>
            </a:xfrm>
            <a:custGeom>
              <a:avLst/>
              <a:gdLst/>
              <a:ahLst/>
              <a:cxnLst/>
              <a:rect l="l" t="t" r="r" b="b"/>
              <a:pathLst>
                <a:path w="4418" h="1679" extrusionOk="0">
                  <a:moveTo>
                    <a:pt x="4311" y="0"/>
                  </a:moveTo>
                  <a:lnTo>
                    <a:pt x="2144" y="536"/>
                  </a:lnTo>
                  <a:lnTo>
                    <a:pt x="1072" y="822"/>
                  </a:lnTo>
                  <a:cubicBezTo>
                    <a:pt x="715" y="893"/>
                    <a:pt x="322" y="1036"/>
                    <a:pt x="1" y="1322"/>
                  </a:cubicBezTo>
                  <a:lnTo>
                    <a:pt x="287" y="1679"/>
                  </a:lnTo>
                  <a:cubicBezTo>
                    <a:pt x="537" y="1465"/>
                    <a:pt x="822" y="1358"/>
                    <a:pt x="1215" y="1250"/>
                  </a:cubicBezTo>
                  <a:lnTo>
                    <a:pt x="2287" y="1000"/>
                  </a:lnTo>
                  <a:lnTo>
                    <a:pt x="4418" y="429"/>
                  </a:lnTo>
                  <a:lnTo>
                    <a:pt x="43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3" name="Google Shape;1463;p37"/>
            <p:cNvSpPr/>
            <p:nvPr/>
          </p:nvSpPr>
          <p:spPr>
            <a:xfrm>
              <a:off x="4956847" y="1969151"/>
              <a:ext cx="140235" cy="48036"/>
            </a:xfrm>
            <a:custGeom>
              <a:avLst/>
              <a:gdLst/>
              <a:ahLst/>
              <a:cxnLst/>
              <a:rect l="l" t="t" r="r" b="b"/>
              <a:pathLst>
                <a:path w="4382" h="1501" extrusionOk="0">
                  <a:moveTo>
                    <a:pt x="4275" y="0"/>
                  </a:moveTo>
                  <a:lnTo>
                    <a:pt x="0" y="1072"/>
                  </a:lnTo>
                  <a:lnTo>
                    <a:pt x="107" y="1500"/>
                  </a:lnTo>
                  <a:lnTo>
                    <a:pt x="4382" y="393"/>
                  </a:lnTo>
                  <a:lnTo>
                    <a:pt x="42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4" name="Google Shape;1464;p37"/>
            <p:cNvSpPr/>
            <p:nvPr/>
          </p:nvSpPr>
          <p:spPr>
            <a:xfrm>
              <a:off x="5230049" y="1898651"/>
              <a:ext cx="140235" cy="48804"/>
            </a:xfrm>
            <a:custGeom>
              <a:avLst/>
              <a:gdLst/>
              <a:ahLst/>
              <a:cxnLst/>
              <a:rect l="l" t="t" r="r" b="b"/>
              <a:pathLst>
                <a:path w="4382" h="1525" extrusionOk="0">
                  <a:moveTo>
                    <a:pt x="4274" y="1"/>
                  </a:moveTo>
                  <a:lnTo>
                    <a:pt x="0" y="1108"/>
                  </a:lnTo>
                  <a:lnTo>
                    <a:pt x="107" y="1525"/>
                  </a:lnTo>
                  <a:lnTo>
                    <a:pt x="4382" y="429"/>
                  </a:lnTo>
                  <a:lnTo>
                    <a:pt x="42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5" name="Google Shape;1465;p37"/>
            <p:cNvSpPr/>
            <p:nvPr/>
          </p:nvSpPr>
          <p:spPr>
            <a:xfrm>
              <a:off x="5504371" y="1829302"/>
              <a:ext cx="140235" cy="47652"/>
            </a:xfrm>
            <a:custGeom>
              <a:avLst/>
              <a:gdLst/>
              <a:ahLst/>
              <a:cxnLst/>
              <a:rect l="l" t="t" r="r" b="b"/>
              <a:pathLst>
                <a:path w="4382" h="1489" extrusionOk="0">
                  <a:moveTo>
                    <a:pt x="4275" y="1"/>
                  </a:moveTo>
                  <a:lnTo>
                    <a:pt x="1" y="1060"/>
                  </a:lnTo>
                  <a:lnTo>
                    <a:pt x="108" y="1489"/>
                  </a:lnTo>
                  <a:lnTo>
                    <a:pt x="4382" y="394"/>
                  </a:lnTo>
                  <a:lnTo>
                    <a:pt x="42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6" name="Google Shape;1466;p37"/>
            <p:cNvSpPr/>
            <p:nvPr/>
          </p:nvSpPr>
          <p:spPr>
            <a:xfrm>
              <a:off x="5777572" y="1758450"/>
              <a:ext cx="140235" cy="48036"/>
            </a:xfrm>
            <a:custGeom>
              <a:avLst/>
              <a:gdLst/>
              <a:ahLst/>
              <a:cxnLst/>
              <a:rect l="l" t="t" r="r" b="b"/>
              <a:pathLst>
                <a:path w="4382" h="1501" extrusionOk="0">
                  <a:moveTo>
                    <a:pt x="4275" y="0"/>
                  </a:moveTo>
                  <a:lnTo>
                    <a:pt x="0" y="1107"/>
                  </a:lnTo>
                  <a:lnTo>
                    <a:pt x="108" y="1500"/>
                  </a:lnTo>
                  <a:lnTo>
                    <a:pt x="4382" y="393"/>
                  </a:lnTo>
                  <a:lnTo>
                    <a:pt x="42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7" name="Google Shape;1467;p37"/>
            <p:cNvSpPr/>
            <p:nvPr/>
          </p:nvSpPr>
          <p:spPr>
            <a:xfrm>
              <a:off x="6051894" y="1689101"/>
              <a:ext cx="139115" cy="46884"/>
            </a:xfrm>
            <a:custGeom>
              <a:avLst/>
              <a:gdLst/>
              <a:ahLst/>
              <a:cxnLst/>
              <a:rect l="l" t="t" r="r" b="b"/>
              <a:pathLst>
                <a:path w="4347" h="1465" extrusionOk="0">
                  <a:moveTo>
                    <a:pt x="4275" y="0"/>
                  </a:moveTo>
                  <a:lnTo>
                    <a:pt x="1" y="1107"/>
                  </a:lnTo>
                  <a:lnTo>
                    <a:pt x="72" y="1465"/>
                  </a:lnTo>
                  <a:lnTo>
                    <a:pt x="4347" y="357"/>
                  </a:lnTo>
                  <a:lnTo>
                    <a:pt x="42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8" name="Google Shape;1468;p37"/>
            <p:cNvSpPr/>
            <p:nvPr/>
          </p:nvSpPr>
          <p:spPr>
            <a:xfrm>
              <a:off x="6325096" y="1619753"/>
              <a:ext cx="140267" cy="45380"/>
            </a:xfrm>
            <a:custGeom>
              <a:avLst/>
              <a:gdLst/>
              <a:ahLst/>
              <a:cxnLst/>
              <a:rect l="l" t="t" r="r" b="b"/>
              <a:pathLst>
                <a:path w="4383" h="1418" extrusionOk="0">
                  <a:moveTo>
                    <a:pt x="4275" y="0"/>
                  </a:moveTo>
                  <a:lnTo>
                    <a:pt x="1" y="1072"/>
                  </a:lnTo>
                  <a:lnTo>
                    <a:pt x="108" y="1417"/>
                  </a:lnTo>
                  <a:lnTo>
                    <a:pt x="4382" y="322"/>
                  </a:lnTo>
                  <a:lnTo>
                    <a:pt x="42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9" name="Google Shape;1469;p37"/>
            <p:cNvSpPr/>
            <p:nvPr/>
          </p:nvSpPr>
          <p:spPr>
            <a:xfrm>
              <a:off x="6599449" y="1549252"/>
              <a:ext cx="139083" cy="45380"/>
            </a:xfrm>
            <a:custGeom>
              <a:avLst/>
              <a:gdLst/>
              <a:ahLst/>
              <a:cxnLst/>
              <a:rect l="l" t="t" r="r" b="b"/>
              <a:pathLst>
                <a:path w="4346" h="1418" extrusionOk="0">
                  <a:moveTo>
                    <a:pt x="4275" y="1"/>
                  </a:moveTo>
                  <a:lnTo>
                    <a:pt x="0" y="1096"/>
                  </a:lnTo>
                  <a:lnTo>
                    <a:pt x="72" y="1417"/>
                  </a:lnTo>
                  <a:lnTo>
                    <a:pt x="4346" y="322"/>
                  </a:lnTo>
                  <a:lnTo>
                    <a:pt x="42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0" name="Google Shape;1470;p37"/>
            <p:cNvSpPr/>
            <p:nvPr/>
          </p:nvSpPr>
          <p:spPr>
            <a:xfrm>
              <a:off x="6872619" y="1479904"/>
              <a:ext cx="140267" cy="45380"/>
            </a:xfrm>
            <a:custGeom>
              <a:avLst/>
              <a:gdLst/>
              <a:ahLst/>
              <a:cxnLst/>
              <a:rect l="l" t="t" r="r" b="b"/>
              <a:pathLst>
                <a:path w="4383" h="1418" extrusionOk="0">
                  <a:moveTo>
                    <a:pt x="4275" y="1"/>
                  </a:moveTo>
                  <a:lnTo>
                    <a:pt x="1" y="1060"/>
                  </a:lnTo>
                  <a:lnTo>
                    <a:pt x="72" y="1418"/>
                  </a:lnTo>
                  <a:lnTo>
                    <a:pt x="4382" y="310"/>
                  </a:lnTo>
                  <a:lnTo>
                    <a:pt x="42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1" name="Google Shape;1471;p37"/>
            <p:cNvSpPr/>
            <p:nvPr/>
          </p:nvSpPr>
          <p:spPr>
            <a:xfrm>
              <a:off x="7145821" y="1409051"/>
              <a:ext cx="139883" cy="45732"/>
            </a:xfrm>
            <a:custGeom>
              <a:avLst/>
              <a:gdLst/>
              <a:ahLst/>
              <a:cxnLst/>
              <a:rect l="l" t="t" r="r" b="b"/>
              <a:pathLst>
                <a:path w="4371" h="1429" extrusionOk="0">
                  <a:moveTo>
                    <a:pt x="4311" y="0"/>
                  </a:moveTo>
                  <a:lnTo>
                    <a:pt x="1" y="1107"/>
                  </a:lnTo>
                  <a:lnTo>
                    <a:pt x="108" y="1429"/>
                  </a:lnTo>
                  <a:lnTo>
                    <a:pt x="4370" y="322"/>
                  </a:lnTo>
                  <a:lnTo>
                    <a:pt x="43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2" name="Google Shape;1472;p37"/>
            <p:cNvSpPr/>
            <p:nvPr/>
          </p:nvSpPr>
          <p:spPr>
            <a:xfrm>
              <a:off x="7420174" y="1339702"/>
              <a:ext cx="138699" cy="44611"/>
            </a:xfrm>
            <a:custGeom>
              <a:avLst/>
              <a:gdLst/>
              <a:ahLst/>
              <a:cxnLst/>
              <a:rect l="l" t="t" r="r" b="b"/>
              <a:pathLst>
                <a:path w="4334" h="1394" extrusionOk="0">
                  <a:moveTo>
                    <a:pt x="4263" y="0"/>
                  </a:moveTo>
                  <a:lnTo>
                    <a:pt x="0" y="1107"/>
                  </a:lnTo>
                  <a:lnTo>
                    <a:pt x="72" y="1393"/>
                  </a:lnTo>
                  <a:lnTo>
                    <a:pt x="4334" y="286"/>
                  </a:lnTo>
                  <a:lnTo>
                    <a:pt x="426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3" name="Google Shape;1473;p37"/>
            <p:cNvSpPr/>
            <p:nvPr/>
          </p:nvSpPr>
          <p:spPr>
            <a:xfrm>
              <a:off x="7693376" y="1269202"/>
              <a:ext cx="139851" cy="44227"/>
            </a:xfrm>
            <a:custGeom>
              <a:avLst/>
              <a:gdLst/>
              <a:ahLst/>
              <a:cxnLst/>
              <a:rect l="l" t="t" r="r" b="b"/>
              <a:pathLst>
                <a:path w="4370" h="1382" extrusionOk="0">
                  <a:moveTo>
                    <a:pt x="4298" y="1"/>
                  </a:moveTo>
                  <a:lnTo>
                    <a:pt x="0" y="1096"/>
                  </a:lnTo>
                  <a:lnTo>
                    <a:pt x="71" y="1382"/>
                  </a:lnTo>
                  <a:lnTo>
                    <a:pt x="4370" y="286"/>
                  </a:lnTo>
                  <a:lnTo>
                    <a:pt x="429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4" name="Google Shape;1474;p37"/>
            <p:cNvSpPr/>
            <p:nvPr/>
          </p:nvSpPr>
          <p:spPr>
            <a:xfrm>
              <a:off x="7745571" y="1140426"/>
              <a:ext cx="139083" cy="49188"/>
            </a:xfrm>
            <a:custGeom>
              <a:avLst/>
              <a:gdLst/>
              <a:ahLst/>
              <a:cxnLst/>
              <a:rect l="l" t="t" r="r" b="b"/>
              <a:pathLst>
                <a:path w="4346" h="1537" extrusionOk="0">
                  <a:moveTo>
                    <a:pt x="72" y="0"/>
                  </a:moveTo>
                  <a:lnTo>
                    <a:pt x="0" y="250"/>
                  </a:lnTo>
                  <a:lnTo>
                    <a:pt x="2108" y="893"/>
                  </a:lnTo>
                  <a:lnTo>
                    <a:pt x="3167" y="1215"/>
                  </a:lnTo>
                  <a:lnTo>
                    <a:pt x="3703" y="1358"/>
                  </a:lnTo>
                  <a:cubicBezTo>
                    <a:pt x="3882" y="1429"/>
                    <a:pt x="4060" y="1465"/>
                    <a:pt x="4203" y="1536"/>
                  </a:cubicBezTo>
                  <a:lnTo>
                    <a:pt x="4346" y="1286"/>
                  </a:lnTo>
                  <a:cubicBezTo>
                    <a:pt x="4167" y="1179"/>
                    <a:pt x="3953" y="1143"/>
                    <a:pt x="3774" y="1108"/>
                  </a:cubicBezTo>
                  <a:lnTo>
                    <a:pt x="3239" y="929"/>
                  </a:lnTo>
                  <a:lnTo>
                    <a:pt x="2215" y="643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5" name="Google Shape;1475;p37"/>
            <p:cNvSpPr/>
            <p:nvPr/>
          </p:nvSpPr>
          <p:spPr>
            <a:xfrm>
              <a:off x="7474642" y="1060772"/>
              <a:ext cx="137963" cy="48068"/>
            </a:xfrm>
            <a:custGeom>
              <a:avLst/>
              <a:gdLst/>
              <a:ahLst/>
              <a:cxnLst/>
              <a:rect l="l" t="t" r="r" b="b"/>
              <a:pathLst>
                <a:path w="4311" h="1502" extrusionOk="0">
                  <a:moveTo>
                    <a:pt x="72" y="1"/>
                  </a:moveTo>
                  <a:lnTo>
                    <a:pt x="1" y="251"/>
                  </a:lnTo>
                  <a:lnTo>
                    <a:pt x="4239" y="1501"/>
                  </a:lnTo>
                  <a:lnTo>
                    <a:pt x="4311" y="1251"/>
                  </a:lnTo>
                  <a:lnTo>
                    <a:pt x="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6" name="Google Shape;1476;p37"/>
            <p:cNvSpPr/>
            <p:nvPr/>
          </p:nvSpPr>
          <p:spPr>
            <a:xfrm>
              <a:off x="7203744" y="982303"/>
              <a:ext cx="137963" cy="46884"/>
            </a:xfrm>
            <a:custGeom>
              <a:avLst/>
              <a:gdLst/>
              <a:ahLst/>
              <a:cxnLst/>
              <a:rect l="l" t="t" r="r" b="b"/>
              <a:pathLst>
                <a:path w="4311" h="1465" extrusionOk="0">
                  <a:moveTo>
                    <a:pt x="72" y="0"/>
                  </a:moveTo>
                  <a:lnTo>
                    <a:pt x="0" y="214"/>
                  </a:lnTo>
                  <a:lnTo>
                    <a:pt x="4239" y="1465"/>
                  </a:lnTo>
                  <a:lnTo>
                    <a:pt x="4311" y="125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7" name="Google Shape;1477;p37"/>
            <p:cNvSpPr/>
            <p:nvPr/>
          </p:nvSpPr>
          <p:spPr>
            <a:xfrm>
              <a:off x="6932847" y="902650"/>
              <a:ext cx="137963" cy="46532"/>
            </a:xfrm>
            <a:custGeom>
              <a:avLst/>
              <a:gdLst/>
              <a:ahLst/>
              <a:cxnLst/>
              <a:rect l="l" t="t" r="r" b="b"/>
              <a:pathLst>
                <a:path w="4311" h="1454" extrusionOk="0">
                  <a:moveTo>
                    <a:pt x="72" y="1"/>
                  </a:moveTo>
                  <a:lnTo>
                    <a:pt x="0" y="215"/>
                  </a:lnTo>
                  <a:lnTo>
                    <a:pt x="4239" y="1453"/>
                  </a:lnTo>
                  <a:lnTo>
                    <a:pt x="4310" y="1251"/>
                  </a:lnTo>
                  <a:lnTo>
                    <a:pt x="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8" name="Google Shape;1478;p37"/>
            <p:cNvSpPr/>
            <p:nvPr/>
          </p:nvSpPr>
          <p:spPr>
            <a:xfrm>
              <a:off x="6661917" y="823029"/>
              <a:ext cx="136811" cy="46500"/>
            </a:xfrm>
            <a:custGeom>
              <a:avLst/>
              <a:gdLst/>
              <a:ahLst/>
              <a:cxnLst/>
              <a:rect l="l" t="t" r="r" b="b"/>
              <a:pathLst>
                <a:path w="4275" h="1453" extrusionOk="0">
                  <a:moveTo>
                    <a:pt x="37" y="0"/>
                  </a:moveTo>
                  <a:lnTo>
                    <a:pt x="1" y="215"/>
                  </a:lnTo>
                  <a:lnTo>
                    <a:pt x="4239" y="1453"/>
                  </a:lnTo>
                  <a:lnTo>
                    <a:pt x="4275" y="123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9" name="Google Shape;1479;p37"/>
            <p:cNvSpPr/>
            <p:nvPr/>
          </p:nvSpPr>
          <p:spPr>
            <a:xfrm>
              <a:off x="6391020" y="743376"/>
              <a:ext cx="136811" cy="46532"/>
            </a:xfrm>
            <a:custGeom>
              <a:avLst/>
              <a:gdLst/>
              <a:ahLst/>
              <a:cxnLst/>
              <a:rect l="l" t="t" r="r" b="b"/>
              <a:pathLst>
                <a:path w="4275" h="1454" extrusionOk="0">
                  <a:moveTo>
                    <a:pt x="36" y="1"/>
                  </a:moveTo>
                  <a:lnTo>
                    <a:pt x="0" y="180"/>
                  </a:lnTo>
                  <a:lnTo>
                    <a:pt x="4239" y="1454"/>
                  </a:lnTo>
                  <a:lnTo>
                    <a:pt x="4275" y="1239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0" name="Google Shape;1480;p37"/>
            <p:cNvSpPr/>
            <p:nvPr/>
          </p:nvSpPr>
          <p:spPr>
            <a:xfrm>
              <a:off x="6120122" y="664907"/>
              <a:ext cx="136811" cy="44227"/>
            </a:xfrm>
            <a:custGeom>
              <a:avLst/>
              <a:gdLst/>
              <a:ahLst/>
              <a:cxnLst/>
              <a:rect l="l" t="t" r="r" b="b"/>
              <a:pathLst>
                <a:path w="4275" h="1382" extrusionOk="0">
                  <a:moveTo>
                    <a:pt x="36" y="0"/>
                  </a:moveTo>
                  <a:lnTo>
                    <a:pt x="0" y="143"/>
                  </a:lnTo>
                  <a:lnTo>
                    <a:pt x="4239" y="1381"/>
                  </a:lnTo>
                  <a:lnTo>
                    <a:pt x="4274" y="1203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1" name="Google Shape;1481;p37"/>
            <p:cNvSpPr/>
            <p:nvPr/>
          </p:nvSpPr>
          <p:spPr>
            <a:xfrm>
              <a:off x="5867498" y="563556"/>
              <a:ext cx="118505" cy="65925"/>
            </a:xfrm>
            <a:custGeom>
              <a:avLst/>
              <a:gdLst/>
              <a:ahLst/>
              <a:cxnLst/>
              <a:rect l="l" t="t" r="r" b="b"/>
              <a:pathLst>
                <a:path w="3703" h="2060" extrusionOk="0">
                  <a:moveTo>
                    <a:pt x="0" y="0"/>
                  </a:moveTo>
                  <a:cubicBezTo>
                    <a:pt x="0" y="393"/>
                    <a:pt x="179" y="738"/>
                    <a:pt x="500" y="1024"/>
                  </a:cubicBezTo>
                  <a:cubicBezTo>
                    <a:pt x="643" y="1131"/>
                    <a:pt x="822" y="1238"/>
                    <a:pt x="1000" y="1274"/>
                  </a:cubicBezTo>
                  <a:lnTo>
                    <a:pt x="1536" y="1453"/>
                  </a:lnTo>
                  <a:lnTo>
                    <a:pt x="3667" y="2060"/>
                  </a:lnTo>
                  <a:lnTo>
                    <a:pt x="3703" y="1917"/>
                  </a:lnTo>
                  <a:lnTo>
                    <a:pt x="1572" y="1274"/>
                  </a:lnTo>
                  <a:cubicBezTo>
                    <a:pt x="1250" y="1167"/>
                    <a:pt x="858" y="1096"/>
                    <a:pt x="607" y="881"/>
                  </a:cubicBezTo>
                  <a:cubicBezTo>
                    <a:pt x="322" y="667"/>
                    <a:pt x="179" y="322"/>
                    <a:pt x="1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2" name="Google Shape;1482;p37"/>
            <p:cNvSpPr/>
            <p:nvPr/>
          </p:nvSpPr>
          <p:spPr>
            <a:xfrm>
              <a:off x="5981426" y="456477"/>
              <a:ext cx="137579" cy="43075"/>
            </a:xfrm>
            <a:custGeom>
              <a:avLst/>
              <a:gdLst/>
              <a:ahLst/>
              <a:cxnLst/>
              <a:rect l="l" t="t" r="r" b="b"/>
              <a:pathLst>
                <a:path w="4299" h="1346" extrusionOk="0">
                  <a:moveTo>
                    <a:pt x="4263" y="1"/>
                  </a:moveTo>
                  <a:lnTo>
                    <a:pt x="0" y="1203"/>
                  </a:lnTo>
                  <a:lnTo>
                    <a:pt x="36" y="1346"/>
                  </a:lnTo>
                  <a:lnTo>
                    <a:pt x="4298" y="143"/>
                  </a:lnTo>
                  <a:lnTo>
                    <a:pt x="426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3" name="Google Shape;1483;p37"/>
            <p:cNvSpPr/>
            <p:nvPr/>
          </p:nvSpPr>
          <p:spPr>
            <a:xfrm>
              <a:off x="6253475" y="380281"/>
              <a:ext cx="136427" cy="41955"/>
            </a:xfrm>
            <a:custGeom>
              <a:avLst/>
              <a:gdLst/>
              <a:ahLst/>
              <a:cxnLst/>
              <a:rect l="l" t="t" r="r" b="b"/>
              <a:pathLst>
                <a:path w="4263" h="1311" extrusionOk="0">
                  <a:moveTo>
                    <a:pt x="4227" y="0"/>
                  </a:moveTo>
                  <a:lnTo>
                    <a:pt x="0" y="1167"/>
                  </a:lnTo>
                  <a:lnTo>
                    <a:pt x="36" y="1310"/>
                  </a:lnTo>
                  <a:lnTo>
                    <a:pt x="4263" y="72"/>
                  </a:lnTo>
                  <a:lnTo>
                    <a:pt x="4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4" name="Google Shape;1484;p37"/>
            <p:cNvSpPr/>
            <p:nvPr/>
          </p:nvSpPr>
          <p:spPr>
            <a:xfrm>
              <a:off x="6525525" y="302932"/>
              <a:ext cx="136427" cy="40803"/>
            </a:xfrm>
            <a:custGeom>
              <a:avLst/>
              <a:gdLst/>
              <a:ahLst/>
              <a:cxnLst/>
              <a:rect l="l" t="t" r="r" b="b"/>
              <a:pathLst>
                <a:path w="4263" h="1275" extrusionOk="0">
                  <a:moveTo>
                    <a:pt x="4227" y="0"/>
                  </a:moveTo>
                  <a:lnTo>
                    <a:pt x="0" y="1203"/>
                  </a:lnTo>
                  <a:lnTo>
                    <a:pt x="0" y="1274"/>
                  </a:lnTo>
                  <a:lnTo>
                    <a:pt x="4263" y="72"/>
                  </a:lnTo>
                  <a:lnTo>
                    <a:pt x="4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5" name="Google Shape;1485;p37"/>
            <p:cNvSpPr/>
            <p:nvPr/>
          </p:nvSpPr>
          <p:spPr>
            <a:xfrm>
              <a:off x="6797574" y="226351"/>
              <a:ext cx="135275" cy="40035"/>
            </a:xfrm>
            <a:custGeom>
              <a:avLst/>
              <a:gdLst/>
              <a:ahLst/>
              <a:cxnLst/>
              <a:rect l="l" t="t" r="r" b="b"/>
              <a:pathLst>
                <a:path w="4227" h="1251" extrusionOk="0">
                  <a:moveTo>
                    <a:pt x="4227" y="0"/>
                  </a:moveTo>
                  <a:lnTo>
                    <a:pt x="0" y="1179"/>
                  </a:lnTo>
                  <a:lnTo>
                    <a:pt x="0" y="1250"/>
                  </a:lnTo>
                  <a:lnTo>
                    <a:pt x="4227" y="36"/>
                  </a:lnTo>
                  <a:lnTo>
                    <a:pt x="4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6" name="Google Shape;1486;p37"/>
            <p:cNvSpPr/>
            <p:nvPr/>
          </p:nvSpPr>
          <p:spPr>
            <a:xfrm>
              <a:off x="7068472" y="149002"/>
              <a:ext cx="136459" cy="40035"/>
            </a:xfrm>
            <a:custGeom>
              <a:avLst/>
              <a:gdLst/>
              <a:ahLst/>
              <a:cxnLst/>
              <a:rect l="l" t="t" r="r" b="b"/>
              <a:pathLst>
                <a:path w="4264" h="1251" extrusionOk="0">
                  <a:moveTo>
                    <a:pt x="4263" y="0"/>
                  </a:moveTo>
                  <a:lnTo>
                    <a:pt x="1" y="1215"/>
                  </a:lnTo>
                  <a:lnTo>
                    <a:pt x="36" y="1250"/>
                  </a:lnTo>
                  <a:lnTo>
                    <a:pt x="4263" y="36"/>
                  </a:lnTo>
                  <a:lnTo>
                    <a:pt x="426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7" name="Google Shape;1487;p37"/>
            <p:cNvSpPr/>
            <p:nvPr/>
          </p:nvSpPr>
          <p:spPr>
            <a:xfrm>
              <a:off x="7340521" y="91078"/>
              <a:ext cx="68229" cy="19458"/>
            </a:xfrm>
            <a:custGeom>
              <a:avLst/>
              <a:gdLst/>
              <a:ahLst/>
              <a:cxnLst/>
              <a:rect l="l" t="t" r="r" b="b"/>
              <a:pathLst>
                <a:path w="2132" h="608" extrusionOk="0">
                  <a:moveTo>
                    <a:pt x="1" y="608"/>
                  </a:moveTo>
                  <a:lnTo>
                    <a:pt x="21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489" name="Google Shape;1489;p37"/>
          <p:cNvSpPr txBox="1"/>
          <p:nvPr/>
        </p:nvSpPr>
        <p:spPr>
          <a:xfrm>
            <a:off x="1056290" y="1948367"/>
            <a:ext cx="3745685" cy="19296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3200" dirty="0">
                <a:solidFill>
                  <a:schemeClr val="bg1"/>
                </a:solidFill>
                <a:effectLst/>
                <a:latin typeface="Cambria" panose="02040503050406030204" pitchFamily="18" charset="0"/>
              </a:rPr>
              <a:t>What supervision style would you use?</a:t>
            </a:r>
          </a:p>
        </p:txBody>
      </p:sp>
      <p:grpSp>
        <p:nvGrpSpPr>
          <p:cNvPr id="3" name="Google Shape;1490;p37"/>
          <p:cNvGrpSpPr/>
          <p:nvPr/>
        </p:nvGrpSpPr>
        <p:grpSpPr>
          <a:xfrm>
            <a:off x="8614169" y="2773703"/>
            <a:ext cx="706839" cy="1657260"/>
            <a:chOff x="7090167" y="2080277"/>
            <a:chExt cx="706839" cy="1242945"/>
          </a:xfrm>
        </p:grpSpPr>
        <p:sp>
          <p:nvSpPr>
            <p:cNvPr id="1491" name="Google Shape;1491;p37"/>
            <p:cNvSpPr/>
            <p:nvPr/>
          </p:nvSpPr>
          <p:spPr>
            <a:xfrm>
              <a:off x="7090167" y="2080277"/>
              <a:ext cx="706839" cy="1242945"/>
            </a:xfrm>
            <a:custGeom>
              <a:avLst/>
              <a:gdLst/>
              <a:ahLst/>
              <a:cxnLst/>
              <a:rect l="l" t="t" r="r" b="b"/>
              <a:pathLst>
                <a:path w="22087" h="38839" extrusionOk="0">
                  <a:moveTo>
                    <a:pt x="22087" y="11073"/>
                  </a:moveTo>
                  <a:cubicBezTo>
                    <a:pt x="22087" y="4977"/>
                    <a:pt x="17098" y="0"/>
                    <a:pt x="11002" y="0"/>
                  </a:cubicBezTo>
                  <a:cubicBezTo>
                    <a:pt x="4883" y="0"/>
                    <a:pt x="1" y="4977"/>
                    <a:pt x="1" y="11073"/>
                  </a:cubicBezTo>
                  <a:cubicBezTo>
                    <a:pt x="1" y="16979"/>
                    <a:pt x="4537" y="21813"/>
                    <a:pt x="10490" y="22158"/>
                  </a:cubicBezTo>
                  <a:lnTo>
                    <a:pt x="10490" y="34636"/>
                  </a:lnTo>
                  <a:cubicBezTo>
                    <a:pt x="9455" y="34921"/>
                    <a:pt x="8931" y="35743"/>
                    <a:pt x="8931" y="36683"/>
                  </a:cubicBezTo>
                  <a:cubicBezTo>
                    <a:pt x="8931" y="37862"/>
                    <a:pt x="9836" y="38838"/>
                    <a:pt x="11050" y="38838"/>
                  </a:cubicBezTo>
                  <a:cubicBezTo>
                    <a:pt x="12217" y="38838"/>
                    <a:pt x="13169" y="37862"/>
                    <a:pt x="13169" y="36683"/>
                  </a:cubicBezTo>
                  <a:cubicBezTo>
                    <a:pt x="13169" y="35731"/>
                    <a:pt x="12586" y="34909"/>
                    <a:pt x="11693" y="34624"/>
                  </a:cubicBezTo>
                  <a:lnTo>
                    <a:pt x="11693" y="22158"/>
                  </a:lnTo>
                  <a:cubicBezTo>
                    <a:pt x="17491" y="21813"/>
                    <a:pt x="22087" y="16979"/>
                    <a:pt x="22087" y="11073"/>
                  </a:cubicBezTo>
                  <a:close/>
                  <a:moveTo>
                    <a:pt x="2418" y="11073"/>
                  </a:moveTo>
                  <a:cubicBezTo>
                    <a:pt x="2418" y="6346"/>
                    <a:pt x="6264" y="2536"/>
                    <a:pt x="10990" y="2536"/>
                  </a:cubicBezTo>
                  <a:cubicBezTo>
                    <a:pt x="15717" y="2536"/>
                    <a:pt x="19563" y="6346"/>
                    <a:pt x="19563" y="11073"/>
                  </a:cubicBezTo>
                  <a:cubicBezTo>
                    <a:pt x="19563" y="15800"/>
                    <a:pt x="15717" y="19634"/>
                    <a:pt x="10990" y="19634"/>
                  </a:cubicBezTo>
                  <a:cubicBezTo>
                    <a:pt x="6264" y="19634"/>
                    <a:pt x="2418" y="15800"/>
                    <a:pt x="2418" y="1107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4" name="Google Shape;1492;p37"/>
            <p:cNvGrpSpPr/>
            <p:nvPr/>
          </p:nvGrpSpPr>
          <p:grpSpPr>
            <a:xfrm>
              <a:off x="7253814" y="2244864"/>
              <a:ext cx="380650" cy="380618"/>
              <a:chOff x="-4478975" y="3251700"/>
              <a:chExt cx="293825" cy="293800"/>
            </a:xfrm>
          </p:grpSpPr>
          <p:sp>
            <p:nvSpPr>
              <p:cNvPr id="1493" name="Google Shape;1493;p37"/>
              <p:cNvSpPr/>
              <p:nvPr/>
            </p:nvSpPr>
            <p:spPr>
              <a:xfrm>
                <a:off x="-4375000" y="3365100"/>
                <a:ext cx="85075" cy="110900"/>
              </a:xfrm>
              <a:custGeom>
                <a:avLst/>
                <a:gdLst/>
                <a:ahLst/>
                <a:cxnLst/>
                <a:rect l="l" t="t" r="r" b="b"/>
                <a:pathLst>
                  <a:path w="3403" h="4436" extrusionOk="0">
                    <a:moveTo>
                      <a:pt x="662" y="1"/>
                    </a:moveTo>
                    <a:cubicBezTo>
                      <a:pt x="221" y="316"/>
                      <a:pt x="0" y="820"/>
                      <a:pt x="0" y="1387"/>
                    </a:cubicBezTo>
                    <a:cubicBezTo>
                      <a:pt x="0" y="2080"/>
                      <a:pt x="473" y="2773"/>
                      <a:pt x="1135" y="2994"/>
                    </a:cubicBezTo>
                    <a:cubicBezTo>
                      <a:pt x="1261" y="3025"/>
                      <a:pt x="1355" y="3183"/>
                      <a:pt x="1355" y="3309"/>
                    </a:cubicBezTo>
                    <a:lnTo>
                      <a:pt x="1355" y="4412"/>
                    </a:lnTo>
                    <a:cubicBezTo>
                      <a:pt x="1576" y="4427"/>
                      <a:pt x="1647" y="4435"/>
                      <a:pt x="1714" y="4435"/>
                    </a:cubicBezTo>
                    <a:cubicBezTo>
                      <a:pt x="1780" y="4435"/>
                      <a:pt x="1843" y="4427"/>
                      <a:pt x="2048" y="4412"/>
                    </a:cubicBezTo>
                    <a:lnTo>
                      <a:pt x="2048" y="3309"/>
                    </a:lnTo>
                    <a:cubicBezTo>
                      <a:pt x="2048" y="3151"/>
                      <a:pt x="2111" y="3025"/>
                      <a:pt x="2269" y="2994"/>
                    </a:cubicBezTo>
                    <a:cubicBezTo>
                      <a:pt x="2962" y="2710"/>
                      <a:pt x="3403" y="2080"/>
                      <a:pt x="3403" y="1387"/>
                    </a:cubicBezTo>
                    <a:cubicBezTo>
                      <a:pt x="3403" y="820"/>
                      <a:pt x="3119" y="316"/>
                      <a:pt x="2741" y="1"/>
                    </a:cubicBezTo>
                    <a:lnTo>
                      <a:pt x="2741" y="1387"/>
                    </a:lnTo>
                    <a:cubicBezTo>
                      <a:pt x="2741" y="1576"/>
                      <a:pt x="2584" y="1734"/>
                      <a:pt x="2395" y="1734"/>
                    </a:cubicBezTo>
                    <a:lnTo>
                      <a:pt x="1009" y="1734"/>
                    </a:lnTo>
                    <a:cubicBezTo>
                      <a:pt x="820" y="1734"/>
                      <a:pt x="662" y="1576"/>
                      <a:pt x="662" y="1387"/>
                    </a:cubicBezTo>
                    <a:lnTo>
                      <a:pt x="66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494" name="Google Shape;1494;p37"/>
              <p:cNvSpPr/>
              <p:nvPr/>
            </p:nvSpPr>
            <p:spPr>
              <a:xfrm>
                <a:off x="-4408875" y="3321800"/>
                <a:ext cx="154400" cy="148875"/>
              </a:xfrm>
              <a:custGeom>
                <a:avLst/>
                <a:gdLst/>
                <a:ahLst/>
                <a:cxnLst/>
                <a:rect l="l" t="t" r="r" b="b"/>
                <a:pathLst>
                  <a:path w="6176" h="5955" extrusionOk="0">
                    <a:moveTo>
                      <a:pt x="3057" y="0"/>
                    </a:moveTo>
                    <a:cubicBezTo>
                      <a:pt x="1387" y="0"/>
                      <a:pt x="1" y="1386"/>
                      <a:pt x="1" y="3088"/>
                    </a:cubicBezTo>
                    <a:cubicBezTo>
                      <a:pt x="1" y="4411"/>
                      <a:pt x="851" y="5545"/>
                      <a:pt x="2049" y="5954"/>
                    </a:cubicBezTo>
                    <a:lnTo>
                      <a:pt x="2049" y="5230"/>
                    </a:lnTo>
                    <a:cubicBezTo>
                      <a:pt x="1229" y="4852"/>
                      <a:pt x="662" y="4001"/>
                      <a:pt x="662" y="3088"/>
                    </a:cubicBezTo>
                    <a:cubicBezTo>
                      <a:pt x="662" y="2048"/>
                      <a:pt x="1292" y="1134"/>
                      <a:pt x="2269" y="819"/>
                    </a:cubicBezTo>
                    <a:cubicBezTo>
                      <a:pt x="2307" y="810"/>
                      <a:pt x="2344" y="805"/>
                      <a:pt x="2380" y="805"/>
                    </a:cubicBezTo>
                    <a:cubicBezTo>
                      <a:pt x="2583" y="805"/>
                      <a:pt x="2742" y="947"/>
                      <a:pt x="2742" y="1134"/>
                    </a:cubicBezTo>
                    <a:lnTo>
                      <a:pt x="2742" y="2710"/>
                    </a:lnTo>
                    <a:lnTo>
                      <a:pt x="3435" y="2710"/>
                    </a:lnTo>
                    <a:lnTo>
                      <a:pt x="3435" y="1134"/>
                    </a:lnTo>
                    <a:cubicBezTo>
                      <a:pt x="3435" y="947"/>
                      <a:pt x="3594" y="805"/>
                      <a:pt x="3796" y="805"/>
                    </a:cubicBezTo>
                    <a:cubicBezTo>
                      <a:pt x="3832" y="805"/>
                      <a:pt x="3869" y="810"/>
                      <a:pt x="3907" y="819"/>
                    </a:cubicBezTo>
                    <a:cubicBezTo>
                      <a:pt x="4852" y="1197"/>
                      <a:pt x="5514" y="2079"/>
                      <a:pt x="5514" y="3088"/>
                    </a:cubicBezTo>
                    <a:cubicBezTo>
                      <a:pt x="5514" y="4001"/>
                      <a:pt x="4947" y="4852"/>
                      <a:pt x="4128" y="5230"/>
                    </a:cubicBezTo>
                    <a:lnTo>
                      <a:pt x="4128" y="5954"/>
                    </a:lnTo>
                    <a:cubicBezTo>
                      <a:pt x="5325" y="5513"/>
                      <a:pt x="6176" y="4411"/>
                      <a:pt x="6176" y="3088"/>
                    </a:cubicBezTo>
                    <a:cubicBezTo>
                      <a:pt x="6144" y="1386"/>
                      <a:pt x="4758" y="0"/>
                      <a:pt x="305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495" name="Google Shape;1495;p37"/>
              <p:cNvSpPr/>
              <p:nvPr/>
            </p:nvSpPr>
            <p:spPr>
              <a:xfrm>
                <a:off x="-4478975" y="3251700"/>
                <a:ext cx="293825" cy="293800"/>
              </a:xfrm>
              <a:custGeom>
                <a:avLst/>
                <a:gdLst/>
                <a:ahLst/>
                <a:cxnLst/>
                <a:rect l="l" t="t" r="r" b="b"/>
                <a:pathLst>
                  <a:path w="11753" h="11752" extrusionOk="0">
                    <a:moveTo>
                      <a:pt x="5861" y="2111"/>
                    </a:moveTo>
                    <a:cubicBezTo>
                      <a:pt x="7972" y="2111"/>
                      <a:pt x="9641" y="3781"/>
                      <a:pt x="9641" y="5892"/>
                    </a:cubicBezTo>
                    <a:cubicBezTo>
                      <a:pt x="9610" y="7971"/>
                      <a:pt x="7909" y="9672"/>
                      <a:pt x="5861" y="9672"/>
                    </a:cubicBezTo>
                    <a:cubicBezTo>
                      <a:pt x="3781" y="9672"/>
                      <a:pt x="2080" y="7971"/>
                      <a:pt x="2080" y="5892"/>
                    </a:cubicBezTo>
                    <a:cubicBezTo>
                      <a:pt x="2080" y="3781"/>
                      <a:pt x="3781" y="2111"/>
                      <a:pt x="5861" y="2111"/>
                    </a:cubicBezTo>
                    <a:close/>
                    <a:moveTo>
                      <a:pt x="5168" y="0"/>
                    </a:moveTo>
                    <a:cubicBezTo>
                      <a:pt x="5010" y="0"/>
                      <a:pt x="4884" y="126"/>
                      <a:pt x="4853" y="284"/>
                    </a:cubicBezTo>
                    <a:lnTo>
                      <a:pt x="4695" y="882"/>
                    </a:lnTo>
                    <a:cubicBezTo>
                      <a:pt x="4128" y="1008"/>
                      <a:pt x="3624" y="1229"/>
                      <a:pt x="3120" y="1512"/>
                    </a:cubicBezTo>
                    <a:lnTo>
                      <a:pt x="2616" y="1197"/>
                    </a:lnTo>
                    <a:cubicBezTo>
                      <a:pt x="2557" y="1153"/>
                      <a:pt x="2485" y="1130"/>
                      <a:pt x="2412" y="1130"/>
                    </a:cubicBezTo>
                    <a:cubicBezTo>
                      <a:pt x="2328" y="1130"/>
                      <a:pt x="2242" y="1161"/>
                      <a:pt x="2175" y="1229"/>
                    </a:cubicBezTo>
                    <a:lnTo>
                      <a:pt x="1198" y="2205"/>
                    </a:lnTo>
                    <a:cubicBezTo>
                      <a:pt x="1072" y="2332"/>
                      <a:pt x="1072" y="2489"/>
                      <a:pt x="1135" y="2647"/>
                    </a:cubicBezTo>
                    <a:lnTo>
                      <a:pt x="1450" y="3151"/>
                    </a:lnTo>
                    <a:cubicBezTo>
                      <a:pt x="1135" y="3623"/>
                      <a:pt x="946" y="4190"/>
                      <a:pt x="820" y="4726"/>
                    </a:cubicBezTo>
                    <a:lnTo>
                      <a:pt x="284" y="4883"/>
                    </a:lnTo>
                    <a:cubicBezTo>
                      <a:pt x="127" y="4946"/>
                      <a:pt x="1" y="5041"/>
                      <a:pt x="1" y="5198"/>
                    </a:cubicBezTo>
                    <a:lnTo>
                      <a:pt x="1" y="6585"/>
                    </a:lnTo>
                    <a:cubicBezTo>
                      <a:pt x="1" y="6742"/>
                      <a:pt x="127" y="6868"/>
                      <a:pt x="284" y="6900"/>
                    </a:cubicBezTo>
                    <a:lnTo>
                      <a:pt x="820" y="7057"/>
                    </a:lnTo>
                    <a:cubicBezTo>
                      <a:pt x="946" y="7593"/>
                      <a:pt x="1198" y="8128"/>
                      <a:pt x="1450" y="8632"/>
                    </a:cubicBezTo>
                    <a:lnTo>
                      <a:pt x="1135" y="9137"/>
                    </a:lnTo>
                    <a:cubicBezTo>
                      <a:pt x="1072" y="9263"/>
                      <a:pt x="1072" y="9452"/>
                      <a:pt x="1198" y="9578"/>
                    </a:cubicBezTo>
                    <a:lnTo>
                      <a:pt x="2175" y="10554"/>
                    </a:lnTo>
                    <a:cubicBezTo>
                      <a:pt x="2248" y="10628"/>
                      <a:pt x="2333" y="10659"/>
                      <a:pt x="2422" y="10659"/>
                    </a:cubicBezTo>
                    <a:cubicBezTo>
                      <a:pt x="2485" y="10659"/>
                      <a:pt x="2550" y="10643"/>
                      <a:pt x="2616" y="10617"/>
                    </a:cubicBezTo>
                    <a:lnTo>
                      <a:pt x="3120" y="10302"/>
                    </a:lnTo>
                    <a:cubicBezTo>
                      <a:pt x="3592" y="10617"/>
                      <a:pt x="4128" y="10806"/>
                      <a:pt x="4695" y="10932"/>
                    </a:cubicBezTo>
                    <a:lnTo>
                      <a:pt x="4853" y="11468"/>
                    </a:lnTo>
                    <a:cubicBezTo>
                      <a:pt x="4884" y="11625"/>
                      <a:pt x="5010" y="11751"/>
                      <a:pt x="5168" y="11751"/>
                    </a:cubicBezTo>
                    <a:lnTo>
                      <a:pt x="6554" y="11751"/>
                    </a:lnTo>
                    <a:cubicBezTo>
                      <a:pt x="6711" y="11751"/>
                      <a:pt x="6806" y="11625"/>
                      <a:pt x="6869" y="11468"/>
                    </a:cubicBezTo>
                    <a:lnTo>
                      <a:pt x="7026" y="10932"/>
                    </a:lnTo>
                    <a:cubicBezTo>
                      <a:pt x="7562" y="10806"/>
                      <a:pt x="8066" y="10554"/>
                      <a:pt x="8602" y="10302"/>
                    </a:cubicBezTo>
                    <a:lnTo>
                      <a:pt x="9106" y="10617"/>
                    </a:lnTo>
                    <a:cubicBezTo>
                      <a:pt x="9158" y="10643"/>
                      <a:pt x="9221" y="10659"/>
                      <a:pt x="9286" y="10659"/>
                    </a:cubicBezTo>
                    <a:cubicBezTo>
                      <a:pt x="9378" y="10659"/>
                      <a:pt x="9473" y="10628"/>
                      <a:pt x="9547" y="10554"/>
                    </a:cubicBezTo>
                    <a:lnTo>
                      <a:pt x="10523" y="9578"/>
                    </a:lnTo>
                    <a:cubicBezTo>
                      <a:pt x="10649" y="9452"/>
                      <a:pt x="10649" y="9294"/>
                      <a:pt x="10555" y="9137"/>
                    </a:cubicBezTo>
                    <a:lnTo>
                      <a:pt x="10240" y="8632"/>
                    </a:lnTo>
                    <a:cubicBezTo>
                      <a:pt x="10555" y="8160"/>
                      <a:pt x="10744" y="7593"/>
                      <a:pt x="10870" y="7057"/>
                    </a:cubicBezTo>
                    <a:lnTo>
                      <a:pt x="11469" y="6900"/>
                    </a:lnTo>
                    <a:cubicBezTo>
                      <a:pt x="11626" y="6868"/>
                      <a:pt x="11752" y="6742"/>
                      <a:pt x="11752" y="6585"/>
                    </a:cubicBezTo>
                    <a:lnTo>
                      <a:pt x="11752" y="5198"/>
                    </a:lnTo>
                    <a:cubicBezTo>
                      <a:pt x="11752" y="5041"/>
                      <a:pt x="11626" y="4946"/>
                      <a:pt x="11469" y="4883"/>
                    </a:cubicBezTo>
                    <a:lnTo>
                      <a:pt x="10870" y="4726"/>
                    </a:lnTo>
                    <a:cubicBezTo>
                      <a:pt x="10744" y="4190"/>
                      <a:pt x="10523" y="3686"/>
                      <a:pt x="10240" y="3151"/>
                    </a:cubicBezTo>
                    <a:lnTo>
                      <a:pt x="10555" y="2647"/>
                    </a:lnTo>
                    <a:cubicBezTo>
                      <a:pt x="10649" y="2521"/>
                      <a:pt x="10649" y="2332"/>
                      <a:pt x="10523" y="2205"/>
                    </a:cubicBezTo>
                    <a:lnTo>
                      <a:pt x="9547" y="1229"/>
                    </a:lnTo>
                    <a:cubicBezTo>
                      <a:pt x="9479" y="1161"/>
                      <a:pt x="9403" y="1130"/>
                      <a:pt x="9322" y="1130"/>
                    </a:cubicBezTo>
                    <a:cubicBezTo>
                      <a:pt x="9252" y="1130"/>
                      <a:pt x="9179" y="1153"/>
                      <a:pt x="9106" y="1197"/>
                    </a:cubicBezTo>
                    <a:lnTo>
                      <a:pt x="8602" y="1512"/>
                    </a:lnTo>
                    <a:cubicBezTo>
                      <a:pt x="8129" y="1197"/>
                      <a:pt x="7562" y="1008"/>
                      <a:pt x="7026" y="882"/>
                    </a:cubicBezTo>
                    <a:lnTo>
                      <a:pt x="6869" y="284"/>
                    </a:lnTo>
                    <a:cubicBezTo>
                      <a:pt x="6806" y="126"/>
                      <a:pt x="6711" y="0"/>
                      <a:pt x="65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5" name="Google Shape;1496;p37"/>
          <p:cNvGrpSpPr/>
          <p:nvPr/>
        </p:nvGrpSpPr>
        <p:grpSpPr>
          <a:xfrm>
            <a:off x="3317874" y="4236025"/>
            <a:ext cx="876772" cy="2049483"/>
            <a:chOff x="1793874" y="3177018"/>
            <a:chExt cx="876772" cy="1537112"/>
          </a:xfrm>
        </p:grpSpPr>
        <p:sp>
          <p:nvSpPr>
            <p:cNvPr id="1497" name="Google Shape;1497;p37"/>
            <p:cNvSpPr/>
            <p:nvPr/>
          </p:nvSpPr>
          <p:spPr>
            <a:xfrm>
              <a:off x="1793874" y="3177018"/>
              <a:ext cx="876772" cy="1537112"/>
            </a:xfrm>
            <a:custGeom>
              <a:avLst/>
              <a:gdLst/>
              <a:ahLst/>
              <a:cxnLst/>
              <a:rect l="l" t="t" r="r" b="b"/>
              <a:pathLst>
                <a:path w="27397" h="48031" extrusionOk="0">
                  <a:moveTo>
                    <a:pt x="27397" y="13693"/>
                  </a:moveTo>
                  <a:cubicBezTo>
                    <a:pt x="27397" y="6156"/>
                    <a:pt x="21229" y="1"/>
                    <a:pt x="13693" y="1"/>
                  </a:cubicBezTo>
                  <a:cubicBezTo>
                    <a:pt x="6120" y="1"/>
                    <a:pt x="1" y="6156"/>
                    <a:pt x="1" y="13693"/>
                  </a:cubicBezTo>
                  <a:cubicBezTo>
                    <a:pt x="1" y="20991"/>
                    <a:pt x="5751" y="26980"/>
                    <a:pt x="12895" y="27397"/>
                  </a:cubicBezTo>
                  <a:lnTo>
                    <a:pt x="12895" y="42827"/>
                  </a:lnTo>
                  <a:cubicBezTo>
                    <a:pt x="11704" y="43173"/>
                    <a:pt x="11038" y="44196"/>
                    <a:pt x="11038" y="45363"/>
                  </a:cubicBezTo>
                  <a:cubicBezTo>
                    <a:pt x="11038" y="46816"/>
                    <a:pt x="12216" y="48030"/>
                    <a:pt x="13705" y="48030"/>
                  </a:cubicBezTo>
                  <a:cubicBezTo>
                    <a:pt x="15157" y="48030"/>
                    <a:pt x="16360" y="46816"/>
                    <a:pt x="16360" y="45363"/>
                  </a:cubicBezTo>
                  <a:cubicBezTo>
                    <a:pt x="16360" y="44185"/>
                    <a:pt x="15574" y="43161"/>
                    <a:pt x="14538" y="42815"/>
                  </a:cubicBezTo>
                  <a:lnTo>
                    <a:pt x="14538" y="27397"/>
                  </a:lnTo>
                  <a:cubicBezTo>
                    <a:pt x="21682" y="26980"/>
                    <a:pt x="27397" y="20991"/>
                    <a:pt x="27397" y="13693"/>
                  </a:cubicBezTo>
                  <a:close/>
                  <a:moveTo>
                    <a:pt x="3084" y="13693"/>
                  </a:moveTo>
                  <a:cubicBezTo>
                    <a:pt x="3084" y="7847"/>
                    <a:pt x="7835" y="3144"/>
                    <a:pt x="13681" y="3144"/>
                  </a:cubicBezTo>
                  <a:cubicBezTo>
                    <a:pt x="19527" y="3144"/>
                    <a:pt x="24277" y="7847"/>
                    <a:pt x="24277" y="13693"/>
                  </a:cubicBezTo>
                  <a:cubicBezTo>
                    <a:pt x="24277" y="19539"/>
                    <a:pt x="19527" y="24289"/>
                    <a:pt x="13681" y="24289"/>
                  </a:cubicBezTo>
                  <a:cubicBezTo>
                    <a:pt x="7835" y="24289"/>
                    <a:pt x="3084" y="19539"/>
                    <a:pt x="3084" y="1369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6" name="Google Shape;1498;p37"/>
            <p:cNvGrpSpPr/>
            <p:nvPr/>
          </p:nvGrpSpPr>
          <p:grpSpPr>
            <a:xfrm>
              <a:off x="2021855" y="3402624"/>
              <a:ext cx="420811" cy="418507"/>
              <a:chOff x="-5971525" y="3273750"/>
              <a:chExt cx="292250" cy="290650"/>
            </a:xfrm>
          </p:grpSpPr>
          <p:sp>
            <p:nvSpPr>
              <p:cNvPr id="1499" name="Google Shape;1499;p37"/>
              <p:cNvSpPr/>
              <p:nvPr/>
            </p:nvSpPr>
            <p:spPr>
              <a:xfrm>
                <a:off x="-5868325" y="3273750"/>
                <a:ext cx="85075" cy="84300"/>
              </a:xfrm>
              <a:custGeom>
                <a:avLst/>
                <a:gdLst/>
                <a:ahLst/>
                <a:cxnLst/>
                <a:rect l="l" t="t" r="r" b="b"/>
                <a:pathLst>
                  <a:path w="3403" h="3372" extrusionOk="0">
                    <a:moveTo>
                      <a:pt x="1701" y="0"/>
                    </a:moveTo>
                    <a:cubicBezTo>
                      <a:pt x="788" y="0"/>
                      <a:pt x="0" y="756"/>
                      <a:pt x="0" y="1702"/>
                    </a:cubicBezTo>
                    <a:cubicBezTo>
                      <a:pt x="0" y="2615"/>
                      <a:pt x="788" y="3371"/>
                      <a:pt x="1701" y="3371"/>
                    </a:cubicBezTo>
                    <a:cubicBezTo>
                      <a:pt x="2646" y="3371"/>
                      <a:pt x="3403" y="2615"/>
                      <a:pt x="3403" y="1702"/>
                    </a:cubicBezTo>
                    <a:cubicBezTo>
                      <a:pt x="3403" y="756"/>
                      <a:pt x="2646" y="0"/>
                      <a:pt x="170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00" name="Google Shape;1500;p37"/>
              <p:cNvSpPr/>
              <p:nvPr/>
            </p:nvSpPr>
            <p:spPr>
              <a:xfrm>
                <a:off x="-5971525" y="3308400"/>
                <a:ext cx="292250" cy="256000"/>
              </a:xfrm>
              <a:custGeom>
                <a:avLst/>
                <a:gdLst/>
                <a:ahLst/>
                <a:cxnLst/>
                <a:rect l="l" t="t" r="r" b="b"/>
                <a:pathLst>
                  <a:path w="11690" h="10240" extrusionOk="0">
                    <a:moveTo>
                      <a:pt x="2049" y="1"/>
                    </a:moveTo>
                    <a:cubicBezTo>
                      <a:pt x="1324" y="1"/>
                      <a:pt x="694" y="599"/>
                      <a:pt x="694" y="1355"/>
                    </a:cubicBezTo>
                    <a:cubicBezTo>
                      <a:pt x="694" y="1733"/>
                      <a:pt x="852" y="2080"/>
                      <a:pt x="1072" y="2300"/>
                    </a:cubicBezTo>
                    <a:cubicBezTo>
                      <a:pt x="442" y="2647"/>
                      <a:pt x="1" y="3340"/>
                      <a:pt x="1" y="4096"/>
                    </a:cubicBezTo>
                    <a:lnTo>
                      <a:pt x="1" y="5766"/>
                    </a:lnTo>
                    <a:cubicBezTo>
                      <a:pt x="1" y="6207"/>
                      <a:pt x="284" y="6617"/>
                      <a:pt x="694" y="6774"/>
                    </a:cubicBezTo>
                    <a:lnTo>
                      <a:pt x="694" y="8538"/>
                    </a:lnTo>
                    <a:cubicBezTo>
                      <a:pt x="694" y="9074"/>
                      <a:pt x="1167" y="9546"/>
                      <a:pt x="1702" y="9546"/>
                    </a:cubicBezTo>
                    <a:lnTo>
                      <a:pt x="2364" y="9546"/>
                    </a:lnTo>
                    <a:cubicBezTo>
                      <a:pt x="2931" y="9546"/>
                      <a:pt x="3403" y="9074"/>
                      <a:pt x="3403" y="8538"/>
                    </a:cubicBezTo>
                    <a:lnTo>
                      <a:pt x="3403" y="6774"/>
                    </a:lnTo>
                    <a:cubicBezTo>
                      <a:pt x="3529" y="6711"/>
                      <a:pt x="3624" y="6648"/>
                      <a:pt x="3750" y="6522"/>
                    </a:cubicBezTo>
                    <a:cubicBezTo>
                      <a:pt x="3876" y="6585"/>
                      <a:pt x="3939" y="6680"/>
                      <a:pt x="4097" y="6774"/>
                    </a:cubicBezTo>
                    <a:lnTo>
                      <a:pt x="4097" y="9200"/>
                    </a:lnTo>
                    <a:cubicBezTo>
                      <a:pt x="4097" y="9735"/>
                      <a:pt x="4569" y="10240"/>
                      <a:pt x="5136" y="10240"/>
                    </a:cubicBezTo>
                    <a:lnTo>
                      <a:pt x="6522" y="10240"/>
                    </a:lnTo>
                    <a:cubicBezTo>
                      <a:pt x="7058" y="10240"/>
                      <a:pt x="7562" y="9767"/>
                      <a:pt x="7562" y="9200"/>
                    </a:cubicBezTo>
                    <a:lnTo>
                      <a:pt x="7562" y="6774"/>
                    </a:lnTo>
                    <a:cubicBezTo>
                      <a:pt x="7688" y="6711"/>
                      <a:pt x="7814" y="6648"/>
                      <a:pt x="7940" y="6522"/>
                    </a:cubicBezTo>
                    <a:cubicBezTo>
                      <a:pt x="8035" y="6585"/>
                      <a:pt x="8129" y="6680"/>
                      <a:pt x="8287" y="6774"/>
                    </a:cubicBezTo>
                    <a:lnTo>
                      <a:pt x="8287" y="8538"/>
                    </a:lnTo>
                    <a:cubicBezTo>
                      <a:pt x="8287" y="9074"/>
                      <a:pt x="8759" y="9546"/>
                      <a:pt x="9295" y="9546"/>
                    </a:cubicBezTo>
                    <a:lnTo>
                      <a:pt x="9988" y="9546"/>
                    </a:lnTo>
                    <a:cubicBezTo>
                      <a:pt x="10524" y="9546"/>
                      <a:pt x="10996" y="9074"/>
                      <a:pt x="10996" y="8538"/>
                    </a:cubicBezTo>
                    <a:lnTo>
                      <a:pt x="10996" y="6774"/>
                    </a:lnTo>
                    <a:cubicBezTo>
                      <a:pt x="11406" y="6617"/>
                      <a:pt x="11658" y="6238"/>
                      <a:pt x="11658" y="5766"/>
                    </a:cubicBezTo>
                    <a:lnTo>
                      <a:pt x="11658" y="4096"/>
                    </a:lnTo>
                    <a:cubicBezTo>
                      <a:pt x="11689" y="3340"/>
                      <a:pt x="11280" y="2678"/>
                      <a:pt x="10650" y="2300"/>
                    </a:cubicBezTo>
                    <a:cubicBezTo>
                      <a:pt x="10870" y="2080"/>
                      <a:pt x="11028" y="1733"/>
                      <a:pt x="11028" y="1355"/>
                    </a:cubicBezTo>
                    <a:cubicBezTo>
                      <a:pt x="11028" y="599"/>
                      <a:pt x="10398" y="1"/>
                      <a:pt x="9641" y="1"/>
                    </a:cubicBezTo>
                    <a:cubicBezTo>
                      <a:pt x="8917" y="1"/>
                      <a:pt x="8287" y="599"/>
                      <a:pt x="8287" y="1355"/>
                    </a:cubicBezTo>
                    <a:cubicBezTo>
                      <a:pt x="8287" y="1733"/>
                      <a:pt x="8444" y="2080"/>
                      <a:pt x="8665" y="2300"/>
                    </a:cubicBezTo>
                    <a:cubicBezTo>
                      <a:pt x="8444" y="2426"/>
                      <a:pt x="8224" y="2584"/>
                      <a:pt x="8066" y="2773"/>
                    </a:cubicBezTo>
                    <a:cubicBezTo>
                      <a:pt x="7972" y="2521"/>
                      <a:pt x="7751" y="2237"/>
                      <a:pt x="7562" y="2017"/>
                    </a:cubicBezTo>
                    <a:cubicBezTo>
                      <a:pt x="7216" y="2395"/>
                      <a:pt x="6743" y="2584"/>
                      <a:pt x="6239" y="2647"/>
                    </a:cubicBezTo>
                    <a:lnTo>
                      <a:pt x="6239" y="4380"/>
                    </a:lnTo>
                    <a:cubicBezTo>
                      <a:pt x="6239" y="4604"/>
                      <a:pt x="6043" y="4722"/>
                      <a:pt x="5851" y="4722"/>
                    </a:cubicBezTo>
                    <a:cubicBezTo>
                      <a:pt x="5665" y="4722"/>
                      <a:pt x="5483" y="4612"/>
                      <a:pt x="5483" y="4380"/>
                    </a:cubicBezTo>
                    <a:lnTo>
                      <a:pt x="5483" y="2647"/>
                    </a:lnTo>
                    <a:cubicBezTo>
                      <a:pt x="4979" y="2584"/>
                      <a:pt x="4506" y="2332"/>
                      <a:pt x="4160" y="2017"/>
                    </a:cubicBezTo>
                    <a:cubicBezTo>
                      <a:pt x="3908" y="2237"/>
                      <a:pt x="3750" y="2521"/>
                      <a:pt x="3624" y="2773"/>
                    </a:cubicBezTo>
                    <a:cubicBezTo>
                      <a:pt x="3466" y="2584"/>
                      <a:pt x="3277" y="2426"/>
                      <a:pt x="3057" y="2300"/>
                    </a:cubicBezTo>
                    <a:cubicBezTo>
                      <a:pt x="3277" y="2080"/>
                      <a:pt x="3435" y="1733"/>
                      <a:pt x="3435" y="1355"/>
                    </a:cubicBezTo>
                    <a:cubicBezTo>
                      <a:pt x="3435" y="599"/>
                      <a:pt x="2805" y="1"/>
                      <a:pt x="204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7" name="Google Shape;1501;p37"/>
          <p:cNvGrpSpPr/>
          <p:nvPr/>
        </p:nvGrpSpPr>
        <p:grpSpPr>
          <a:xfrm>
            <a:off x="5369149" y="3521557"/>
            <a:ext cx="794846" cy="1858449"/>
            <a:chOff x="3845149" y="2641166"/>
            <a:chExt cx="794846" cy="1393837"/>
          </a:xfrm>
        </p:grpSpPr>
        <p:sp>
          <p:nvSpPr>
            <p:cNvPr id="1502" name="Google Shape;1502;p37"/>
            <p:cNvSpPr/>
            <p:nvPr/>
          </p:nvSpPr>
          <p:spPr>
            <a:xfrm>
              <a:off x="3845149" y="2641166"/>
              <a:ext cx="794846" cy="1393837"/>
            </a:xfrm>
            <a:custGeom>
              <a:avLst/>
              <a:gdLst/>
              <a:ahLst/>
              <a:cxnLst/>
              <a:rect l="l" t="t" r="r" b="b"/>
              <a:pathLst>
                <a:path w="24837" h="43554" extrusionOk="0">
                  <a:moveTo>
                    <a:pt x="24837" y="12418"/>
                  </a:moveTo>
                  <a:cubicBezTo>
                    <a:pt x="24837" y="5584"/>
                    <a:pt x="19229" y="0"/>
                    <a:pt x="12407" y="0"/>
                  </a:cubicBezTo>
                  <a:cubicBezTo>
                    <a:pt x="5537" y="0"/>
                    <a:pt x="0" y="5584"/>
                    <a:pt x="0" y="12418"/>
                  </a:cubicBezTo>
                  <a:cubicBezTo>
                    <a:pt x="0" y="19038"/>
                    <a:pt x="5144" y="24467"/>
                    <a:pt x="11692" y="24848"/>
                  </a:cubicBezTo>
                  <a:lnTo>
                    <a:pt x="11692" y="38826"/>
                  </a:lnTo>
                  <a:cubicBezTo>
                    <a:pt x="10657" y="39148"/>
                    <a:pt x="10002" y="40065"/>
                    <a:pt x="10002" y="41124"/>
                  </a:cubicBezTo>
                  <a:cubicBezTo>
                    <a:pt x="10002" y="42446"/>
                    <a:pt x="11061" y="43553"/>
                    <a:pt x="12419" y="43553"/>
                  </a:cubicBezTo>
                  <a:cubicBezTo>
                    <a:pt x="13728" y="43553"/>
                    <a:pt x="14824" y="42446"/>
                    <a:pt x="14824" y="41124"/>
                  </a:cubicBezTo>
                  <a:cubicBezTo>
                    <a:pt x="14824" y="40065"/>
                    <a:pt x="14074" y="39136"/>
                    <a:pt x="13181" y="38826"/>
                  </a:cubicBezTo>
                  <a:lnTo>
                    <a:pt x="13181" y="24848"/>
                  </a:lnTo>
                  <a:cubicBezTo>
                    <a:pt x="19586" y="24467"/>
                    <a:pt x="24837" y="19038"/>
                    <a:pt x="24837" y="12418"/>
                  </a:cubicBezTo>
                  <a:close/>
                  <a:moveTo>
                    <a:pt x="2787" y="12418"/>
                  </a:moveTo>
                  <a:cubicBezTo>
                    <a:pt x="2787" y="7120"/>
                    <a:pt x="7097" y="2846"/>
                    <a:pt x="12395" y="2846"/>
                  </a:cubicBezTo>
                  <a:cubicBezTo>
                    <a:pt x="17693" y="2846"/>
                    <a:pt x="21991" y="7120"/>
                    <a:pt x="21991" y="12418"/>
                  </a:cubicBezTo>
                  <a:cubicBezTo>
                    <a:pt x="21991" y="17717"/>
                    <a:pt x="17693" y="22015"/>
                    <a:pt x="12395" y="22015"/>
                  </a:cubicBezTo>
                  <a:cubicBezTo>
                    <a:pt x="7097" y="22015"/>
                    <a:pt x="2787" y="17717"/>
                    <a:pt x="2787" y="1241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8" name="Google Shape;1503;p37"/>
            <p:cNvGrpSpPr/>
            <p:nvPr/>
          </p:nvGrpSpPr>
          <p:grpSpPr>
            <a:xfrm>
              <a:off x="4028794" y="2822573"/>
              <a:ext cx="427578" cy="421351"/>
              <a:chOff x="-5254775" y="3631325"/>
              <a:chExt cx="296950" cy="292625"/>
            </a:xfrm>
          </p:grpSpPr>
          <p:sp>
            <p:nvSpPr>
              <p:cNvPr id="1504" name="Google Shape;1504;p37"/>
              <p:cNvSpPr/>
              <p:nvPr/>
            </p:nvSpPr>
            <p:spPr>
              <a:xfrm>
                <a:off x="-5246900" y="3766400"/>
                <a:ext cx="58300" cy="55150"/>
              </a:xfrm>
              <a:custGeom>
                <a:avLst/>
                <a:gdLst/>
                <a:ahLst/>
                <a:cxnLst/>
                <a:rect l="l" t="t" r="r" b="b"/>
                <a:pathLst>
                  <a:path w="2332" h="2206" extrusionOk="0">
                    <a:moveTo>
                      <a:pt x="1769" y="1"/>
                    </a:moveTo>
                    <a:cubicBezTo>
                      <a:pt x="1639" y="1"/>
                      <a:pt x="1513" y="48"/>
                      <a:pt x="1418" y="142"/>
                    </a:cubicBezTo>
                    <a:lnTo>
                      <a:pt x="189" y="1371"/>
                    </a:lnTo>
                    <a:cubicBezTo>
                      <a:pt x="0" y="1560"/>
                      <a:pt x="0" y="1875"/>
                      <a:pt x="189" y="2064"/>
                    </a:cubicBezTo>
                    <a:cubicBezTo>
                      <a:pt x="300" y="2159"/>
                      <a:pt x="434" y="2206"/>
                      <a:pt x="564" y="2206"/>
                    </a:cubicBezTo>
                    <a:cubicBezTo>
                      <a:pt x="694" y="2206"/>
                      <a:pt x="820" y="2159"/>
                      <a:pt x="914" y="2064"/>
                    </a:cubicBezTo>
                    <a:lnTo>
                      <a:pt x="2143" y="835"/>
                    </a:lnTo>
                    <a:cubicBezTo>
                      <a:pt x="2332" y="646"/>
                      <a:pt x="2332" y="331"/>
                      <a:pt x="2143" y="142"/>
                    </a:cubicBezTo>
                    <a:cubicBezTo>
                      <a:pt x="2033" y="48"/>
                      <a:pt x="1899" y="1"/>
                      <a:pt x="176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05" name="Google Shape;1505;p37"/>
              <p:cNvSpPr/>
              <p:nvPr/>
            </p:nvSpPr>
            <p:spPr>
              <a:xfrm>
                <a:off x="-5216175" y="3795550"/>
                <a:ext cx="58300" cy="55950"/>
              </a:xfrm>
              <a:custGeom>
                <a:avLst/>
                <a:gdLst/>
                <a:ahLst/>
                <a:cxnLst/>
                <a:rect l="l" t="t" r="r" b="b"/>
                <a:pathLst>
                  <a:path w="2332" h="2238" extrusionOk="0">
                    <a:moveTo>
                      <a:pt x="1764" y="0"/>
                    </a:moveTo>
                    <a:cubicBezTo>
                      <a:pt x="1638" y="0"/>
                      <a:pt x="1512" y="47"/>
                      <a:pt x="1418" y="142"/>
                    </a:cubicBezTo>
                    <a:lnTo>
                      <a:pt x="189" y="1371"/>
                    </a:lnTo>
                    <a:cubicBezTo>
                      <a:pt x="0" y="1560"/>
                      <a:pt x="0" y="1875"/>
                      <a:pt x="189" y="2095"/>
                    </a:cubicBezTo>
                    <a:cubicBezTo>
                      <a:pt x="284" y="2190"/>
                      <a:pt x="410" y="2237"/>
                      <a:pt x="540" y="2237"/>
                    </a:cubicBezTo>
                    <a:cubicBezTo>
                      <a:pt x="670" y="2237"/>
                      <a:pt x="804" y="2190"/>
                      <a:pt x="914" y="2095"/>
                    </a:cubicBezTo>
                    <a:lnTo>
                      <a:pt x="2111" y="867"/>
                    </a:lnTo>
                    <a:cubicBezTo>
                      <a:pt x="2332" y="678"/>
                      <a:pt x="2332" y="363"/>
                      <a:pt x="2111" y="142"/>
                    </a:cubicBezTo>
                    <a:cubicBezTo>
                      <a:pt x="2016" y="47"/>
                      <a:pt x="1890" y="0"/>
                      <a:pt x="17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06" name="Google Shape;1506;p37"/>
              <p:cNvSpPr/>
              <p:nvPr/>
            </p:nvSpPr>
            <p:spPr>
              <a:xfrm>
                <a:off x="-5185475" y="3826250"/>
                <a:ext cx="57525" cy="55750"/>
              </a:xfrm>
              <a:custGeom>
                <a:avLst/>
                <a:gdLst/>
                <a:ahLst/>
                <a:cxnLst/>
                <a:rect l="l" t="t" r="r" b="b"/>
                <a:pathLst>
                  <a:path w="2301" h="2230" extrusionOk="0">
                    <a:moveTo>
                      <a:pt x="1765" y="1"/>
                    </a:moveTo>
                    <a:cubicBezTo>
                      <a:pt x="1639" y="1"/>
                      <a:pt x="1513" y="48"/>
                      <a:pt x="1419" y="143"/>
                    </a:cubicBezTo>
                    <a:lnTo>
                      <a:pt x="190" y="1371"/>
                    </a:lnTo>
                    <a:cubicBezTo>
                      <a:pt x="1" y="1560"/>
                      <a:pt x="1" y="1875"/>
                      <a:pt x="190" y="2064"/>
                    </a:cubicBezTo>
                    <a:cubicBezTo>
                      <a:pt x="284" y="2175"/>
                      <a:pt x="410" y="2230"/>
                      <a:pt x="536" y="2230"/>
                    </a:cubicBezTo>
                    <a:cubicBezTo>
                      <a:pt x="662" y="2230"/>
                      <a:pt x="788" y="2175"/>
                      <a:pt x="883" y="2064"/>
                    </a:cubicBezTo>
                    <a:lnTo>
                      <a:pt x="2112" y="836"/>
                    </a:lnTo>
                    <a:cubicBezTo>
                      <a:pt x="2301" y="647"/>
                      <a:pt x="2301" y="332"/>
                      <a:pt x="2112" y="143"/>
                    </a:cubicBezTo>
                    <a:cubicBezTo>
                      <a:pt x="2017" y="48"/>
                      <a:pt x="1891" y="1"/>
                      <a:pt x="176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07" name="Google Shape;1507;p37"/>
              <p:cNvSpPr/>
              <p:nvPr/>
            </p:nvSpPr>
            <p:spPr>
              <a:xfrm>
                <a:off x="-5156325" y="3856375"/>
                <a:ext cx="58300" cy="55750"/>
              </a:xfrm>
              <a:custGeom>
                <a:avLst/>
                <a:gdLst/>
                <a:ahLst/>
                <a:cxnLst/>
                <a:rect l="l" t="t" r="r" b="b"/>
                <a:pathLst>
                  <a:path w="2332" h="2230" extrusionOk="0">
                    <a:moveTo>
                      <a:pt x="1781" y="1"/>
                    </a:moveTo>
                    <a:cubicBezTo>
                      <a:pt x="1655" y="1"/>
                      <a:pt x="1529" y="56"/>
                      <a:pt x="1418" y="166"/>
                    </a:cubicBezTo>
                    <a:lnTo>
                      <a:pt x="190" y="1395"/>
                    </a:lnTo>
                    <a:cubicBezTo>
                      <a:pt x="1" y="1584"/>
                      <a:pt x="1" y="1899"/>
                      <a:pt x="190" y="2088"/>
                    </a:cubicBezTo>
                    <a:cubicBezTo>
                      <a:pt x="300" y="2183"/>
                      <a:pt x="442" y="2230"/>
                      <a:pt x="575" y="2230"/>
                    </a:cubicBezTo>
                    <a:cubicBezTo>
                      <a:pt x="709" y="2230"/>
                      <a:pt x="835" y="2183"/>
                      <a:pt x="914" y="2088"/>
                    </a:cubicBezTo>
                    <a:lnTo>
                      <a:pt x="2143" y="859"/>
                    </a:lnTo>
                    <a:cubicBezTo>
                      <a:pt x="2332" y="670"/>
                      <a:pt x="2332" y="355"/>
                      <a:pt x="2143" y="166"/>
                    </a:cubicBezTo>
                    <a:cubicBezTo>
                      <a:pt x="2033" y="56"/>
                      <a:pt x="1907" y="1"/>
                      <a:pt x="178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08" name="Google Shape;1508;p37"/>
              <p:cNvSpPr/>
              <p:nvPr/>
            </p:nvSpPr>
            <p:spPr>
              <a:xfrm>
                <a:off x="-5105925" y="3886525"/>
                <a:ext cx="37050" cy="37425"/>
              </a:xfrm>
              <a:custGeom>
                <a:avLst/>
                <a:gdLst/>
                <a:ahLst/>
                <a:cxnLst/>
                <a:rect l="l" t="t" r="r" b="b"/>
                <a:pathLst>
                  <a:path w="1482" h="1497" extrusionOk="0">
                    <a:moveTo>
                      <a:pt x="662" y="0"/>
                    </a:moveTo>
                    <a:lnTo>
                      <a:pt x="536" y="126"/>
                    </a:lnTo>
                    <a:lnTo>
                      <a:pt x="1" y="756"/>
                    </a:lnTo>
                    <a:lnTo>
                      <a:pt x="599" y="1355"/>
                    </a:lnTo>
                    <a:cubicBezTo>
                      <a:pt x="694" y="1449"/>
                      <a:pt x="820" y="1497"/>
                      <a:pt x="946" y="1497"/>
                    </a:cubicBezTo>
                    <a:cubicBezTo>
                      <a:pt x="1072" y="1497"/>
                      <a:pt x="1198" y="1449"/>
                      <a:pt x="1293" y="1355"/>
                    </a:cubicBezTo>
                    <a:cubicBezTo>
                      <a:pt x="1482" y="1166"/>
                      <a:pt x="1482" y="851"/>
                      <a:pt x="1293" y="662"/>
                    </a:cubicBezTo>
                    <a:lnTo>
                      <a:pt x="66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09" name="Google Shape;1509;p37"/>
              <p:cNvSpPr/>
              <p:nvPr/>
            </p:nvSpPr>
            <p:spPr>
              <a:xfrm>
                <a:off x="-5254775" y="3648050"/>
                <a:ext cx="278050" cy="248325"/>
              </a:xfrm>
              <a:custGeom>
                <a:avLst/>
                <a:gdLst/>
                <a:ahLst/>
                <a:cxnLst/>
                <a:rect l="l" t="t" r="r" b="b"/>
                <a:pathLst>
                  <a:path w="11122" h="9933" extrusionOk="0">
                    <a:moveTo>
                      <a:pt x="4049" y="1"/>
                    </a:moveTo>
                    <a:cubicBezTo>
                      <a:pt x="3781" y="1"/>
                      <a:pt x="3513" y="103"/>
                      <a:pt x="3308" y="308"/>
                    </a:cubicBezTo>
                    <a:lnTo>
                      <a:pt x="410" y="3364"/>
                    </a:lnTo>
                    <a:cubicBezTo>
                      <a:pt x="0" y="3774"/>
                      <a:pt x="0" y="4435"/>
                      <a:pt x="410" y="4813"/>
                    </a:cubicBezTo>
                    <a:lnTo>
                      <a:pt x="631" y="5065"/>
                    </a:lnTo>
                    <a:lnTo>
                      <a:pt x="1198" y="4498"/>
                    </a:lnTo>
                    <a:cubicBezTo>
                      <a:pt x="1454" y="4242"/>
                      <a:pt x="1794" y="4106"/>
                      <a:pt x="2122" y="4106"/>
                    </a:cubicBezTo>
                    <a:cubicBezTo>
                      <a:pt x="2398" y="4106"/>
                      <a:pt x="2666" y="4202"/>
                      <a:pt x="2867" y="4404"/>
                    </a:cubicBezTo>
                    <a:cubicBezTo>
                      <a:pt x="3151" y="4624"/>
                      <a:pt x="3308" y="4971"/>
                      <a:pt x="3277" y="5286"/>
                    </a:cubicBezTo>
                    <a:cubicBezTo>
                      <a:pt x="3592" y="5286"/>
                      <a:pt x="3907" y="5412"/>
                      <a:pt x="4128" y="5664"/>
                    </a:cubicBezTo>
                    <a:cubicBezTo>
                      <a:pt x="4380" y="5884"/>
                      <a:pt x="4506" y="6200"/>
                      <a:pt x="4506" y="6515"/>
                    </a:cubicBezTo>
                    <a:cubicBezTo>
                      <a:pt x="4821" y="6515"/>
                      <a:pt x="5136" y="6641"/>
                      <a:pt x="5356" y="6861"/>
                    </a:cubicBezTo>
                    <a:cubicBezTo>
                      <a:pt x="5608" y="7113"/>
                      <a:pt x="5703" y="7428"/>
                      <a:pt x="5703" y="7743"/>
                    </a:cubicBezTo>
                    <a:cubicBezTo>
                      <a:pt x="6018" y="7743"/>
                      <a:pt x="6364" y="7869"/>
                      <a:pt x="6585" y="8090"/>
                    </a:cubicBezTo>
                    <a:cubicBezTo>
                      <a:pt x="6837" y="8342"/>
                      <a:pt x="6931" y="8657"/>
                      <a:pt x="6931" y="8909"/>
                    </a:cubicBezTo>
                    <a:lnTo>
                      <a:pt x="7814" y="9791"/>
                    </a:lnTo>
                    <a:cubicBezTo>
                      <a:pt x="7908" y="9886"/>
                      <a:pt x="8034" y="9933"/>
                      <a:pt x="8160" y="9933"/>
                    </a:cubicBezTo>
                    <a:cubicBezTo>
                      <a:pt x="8286" y="9933"/>
                      <a:pt x="8412" y="9886"/>
                      <a:pt x="8507" y="9791"/>
                    </a:cubicBezTo>
                    <a:cubicBezTo>
                      <a:pt x="8727" y="9602"/>
                      <a:pt x="8727" y="9287"/>
                      <a:pt x="8507" y="9066"/>
                    </a:cubicBezTo>
                    <a:lnTo>
                      <a:pt x="7656" y="8216"/>
                    </a:lnTo>
                    <a:cubicBezTo>
                      <a:pt x="7530" y="8090"/>
                      <a:pt x="7530" y="7869"/>
                      <a:pt x="7656" y="7743"/>
                    </a:cubicBezTo>
                    <a:cubicBezTo>
                      <a:pt x="7748" y="7596"/>
                      <a:pt x="7851" y="7534"/>
                      <a:pt x="7953" y="7534"/>
                    </a:cubicBezTo>
                    <a:cubicBezTo>
                      <a:pt x="8024" y="7534"/>
                      <a:pt x="8095" y="7565"/>
                      <a:pt x="8160" y="7617"/>
                    </a:cubicBezTo>
                    <a:lnTo>
                      <a:pt x="9011" y="8499"/>
                    </a:lnTo>
                    <a:cubicBezTo>
                      <a:pt x="9121" y="8594"/>
                      <a:pt x="9255" y="8641"/>
                      <a:pt x="9385" y="8641"/>
                    </a:cubicBezTo>
                    <a:cubicBezTo>
                      <a:pt x="9515" y="8641"/>
                      <a:pt x="9641" y="8594"/>
                      <a:pt x="9735" y="8499"/>
                    </a:cubicBezTo>
                    <a:cubicBezTo>
                      <a:pt x="9924" y="8279"/>
                      <a:pt x="9924" y="7964"/>
                      <a:pt x="9735" y="7775"/>
                    </a:cubicBezTo>
                    <a:lnTo>
                      <a:pt x="8853" y="6924"/>
                    </a:lnTo>
                    <a:cubicBezTo>
                      <a:pt x="8759" y="6798"/>
                      <a:pt x="8759" y="6578"/>
                      <a:pt x="8853" y="6452"/>
                    </a:cubicBezTo>
                    <a:cubicBezTo>
                      <a:pt x="8916" y="6389"/>
                      <a:pt x="9011" y="6357"/>
                      <a:pt x="9101" y="6357"/>
                    </a:cubicBezTo>
                    <a:cubicBezTo>
                      <a:pt x="9192" y="6357"/>
                      <a:pt x="9279" y="6389"/>
                      <a:pt x="9326" y="6452"/>
                    </a:cubicBezTo>
                    <a:lnTo>
                      <a:pt x="10208" y="7302"/>
                    </a:lnTo>
                    <a:cubicBezTo>
                      <a:pt x="10303" y="7397"/>
                      <a:pt x="10429" y="7444"/>
                      <a:pt x="10555" y="7444"/>
                    </a:cubicBezTo>
                    <a:cubicBezTo>
                      <a:pt x="10681" y="7444"/>
                      <a:pt x="10807" y="7397"/>
                      <a:pt x="10901" y="7302"/>
                    </a:cubicBezTo>
                    <a:cubicBezTo>
                      <a:pt x="11122" y="7113"/>
                      <a:pt x="11122" y="6798"/>
                      <a:pt x="10901" y="6609"/>
                    </a:cubicBezTo>
                    <a:lnTo>
                      <a:pt x="10334" y="6010"/>
                    </a:lnTo>
                    <a:lnTo>
                      <a:pt x="10208" y="5884"/>
                    </a:lnTo>
                    <a:lnTo>
                      <a:pt x="6931" y="2608"/>
                    </a:lnTo>
                    <a:cubicBezTo>
                      <a:pt x="6884" y="2561"/>
                      <a:pt x="6798" y="2537"/>
                      <a:pt x="6707" y="2537"/>
                    </a:cubicBezTo>
                    <a:cubicBezTo>
                      <a:pt x="6616" y="2537"/>
                      <a:pt x="6522" y="2561"/>
                      <a:pt x="6459" y="2608"/>
                    </a:cubicBezTo>
                    <a:lnTo>
                      <a:pt x="5167" y="3931"/>
                    </a:lnTo>
                    <a:cubicBezTo>
                      <a:pt x="4904" y="4176"/>
                      <a:pt x="4562" y="4308"/>
                      <a:pt x="4229" y="4308"/>
                    </a:cubicBezTo>
                    <a:cubicBezTo>
                      <a:pt x="4004" y="4308"/>
                      <a:pt x="3783" y="4247"/>
                      <a:pt x="3592" y="4120"/>
                    </a:cubicBezTo>
                    <a:cubicBezTo>
                      <a:pt x="2962" y="3679"/>
                      <a:pt x="2930" y="2829"/>
                      <a:pt x="3434" y="2293"/>
                    </a:cubicBezTo>
                    <a:lnTo>
                      <a:pt x="5010" y="529"/>
                    </a:lnTo>
                    <a:lnTo>
                      <a:pt x="4789" y="308"/>
                    </a:lnTo>
                    <a:cubicBezTo>
                      <a:pt x="4584" y="103"/>
                      <a:pt x="4317" y="1"/>
                      <a:pt x="404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10" name="Google Shape;1510;p37"/>
              <p:cNvSpPr/>
              <p:nvPr/>
            </p:nvSpPr>
            <p:spPr>
              <a:xfrm>
                <a:off x="-5163425" y="3631325"/>
                <a:ext cx="205600" cy="150450"/>
              </a:xfrm>
              <a:custGeom>
                <a:avLst/>
                <a:gdLst/>
                <a:ahLst/>
                <a:cxnLst/>
                <a:rect l="l" t="t" r="r" b="b"/>
                <a:pathLst>
                  <a:path w="8224" h="6018" extrusionOk="0">
                    <a:moveTo>
                      <a:pt x="3699" y="0"/>
                    </a:moveTo>
                    <a:cubicBezTo>
                      <a:pt x="3435" y="0"/>
                      <a:pt x="3167" y="95"/>
                      <a:pt x="2962" y="284"/>
                    </a:cubicBezTo>
                    <a:lnTo>
                      <a:pt x="2364" y="883"/>
                    </a:lnTo>
                    <a:lnTo>
                      <a:pt x="2269" y="1009"/>
                    </a:lnTo>
                    <a:lnTo>
                      <a:pt x="222" y="3245"/>
                    </a:lnTo>
                    <a:cubicBezTo>
                      <a:pt x="1" y="3435"/>
                      <a:pt x="1" y="3781"/>
                      <a:pt x="222" y="3970"/>
                    </a:cubicBezTo>
                    <a:cubicBezTo>
                      <a:pt x="316" y="4065"/>
                      <a:pt x="442" y="4112"/>
                      <a:pt x="568" y="4112"/>
                    </a:cubicBezTo>
                    <a:cubicBezTo>
                      <a:pt x="694" y="4112"/>
                      <a:pt x="820" y="4065"/>
                      <a:pt x="915" y="3970"/>
                    </a:cubicBezTo>
                    <a:lnTo>
                      <a:pt x="2269" y="2615"/>
                    </a:lnTo>
                    <a:cubicBezTo>
                      <a:pt x="2458" y="2426"/>
                      <a:pt x="2718" y="2332"/>
                      <a:pt x="2982" y="2332"/>
                    </a:cubicBezTo>
                    <a:cubicBezTo>
                      <a:pt x="3246" y="2332"/>
                      <a:pt x="3514" y="2426"/>
                      <a:pt x="3719" y="2615"/>
                    </a:cubicBezTo>
                    <a:lnTo>
                      <a:pt x="7090" y="6018"/>
                    </a:lnTo>
                    <a:lnTo>
                      <a:pt x="7814" y="5356"/>
                    </a:lnTo>
                    <a:cubicBezTo>
                      <a:pt x="8224" y="4947"/>
                      <a:pt x="8224" y="4285"/>
                      <a:pt x="7814" y="3876"/>
                    </a:cubicBezTo>
                    <a:lnTo>
                      <a:pt x="4412" y="284"/>
                    </a:lnTo>
                    <a:cubicBezTo>
                      <a:pt x="4223" y="95"/>
                      <a:pt x="3963" y="0"/>
                      <a:pt x="369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9" name="Google Shape;1511;p37"/>
          <p:cNvGrpSpPr/>
          <p:nvPr/>
        </p:nvGrpSpPr>
        <p:grpSpPr>
          <a:xfrm>
            <a:off x="7188646" y="970739"/>
            <a:ext cx="567756" cy="1323496"/>
            <a:chOff x="5664646" y="728054"/>
            <a:chExt cx="567756" cy="992622"/>
          </a:xfrm>
        </p:grpSpPr>
        <p:sp>
          <p:nvSpPr>
            <p:cNvPr id="1512" name="Google Shape;1512;p37"/>
            <p:cNvSpPr/>
            <p:nvPr/>
          </p:nvSpPr>
          <p:spPr>
            <a:xfrm>
              <a:off x="5664646" y="728054"/>
              <a:ext cx="567756" cy="992622"/>
            </a:xfrm>
            <a:custGeom>
              <a:avLst/>
              <a:gdLst/>
              <a:ahLst/>
              <a:cxnLst/>
              <a:rect l="l" t="t" r="r" b="b"/>
              <a:pathLst>
                <a:path w="17741" h="31017" extrusionOk="0">
                  <a:moveTo>
                    <a:pt x="17741" y="8835"/>
                  </a:moveTo>
                  <a:cubicBezTo>
                    <a:pt x="17741" y="3977"/>
                    <a:pt x="13729" y="1"/>
                    <a:pt x="8871" y="1"/>
                  </a:cubicBezTo>
                  <a:cubicBezTo>
                    <a:pt x="3977" y="1"/>
                    <a:pt x="1" y="3977"/>
                    <a:pt x="1" y="8835"/>
                  </a:cubicBezTo>
                  <a:cubicBezTo>
                    <a:pt x="1" y="13550"/>
                    <a:pt x="3692" y="17419"/>
                    <a:pt x="8299" y="17693"/>
                  </a:cubicBezTo>
                  <a:lnTo>
                    <a:pt x="8299" y="27647"/>
                  </a:lnTo>
                  <a:cubicBezTo>
                    <a:pt x="7561" y="27873"/>
                    <a:pt x="7121" y="28540"/>
                    <a:pt x="7121" y="29290"/>
                  </a:cubicBezTo>
                  <a:cubicBezTo>
                    <a:pt x="7121" y="30231"/>
                    <a:pt x="7883" y="31016"/>
                    <a:pt x="8847" y="31016"/>
                  </a:cubicBezTo>
                  <a:cubicBezTo>
                    <a:pt x="9776" y="31016"/>
                    <a:pt x="10609" y="30231"/>
                    <a:pt x="10609" y="29290"/>
                  </a:cubicBezTo>
                  <a:cubicBezTo>
                    <a:pt x="10609" y="28528"/>
                    <a:pt x="10085" y="27873"/>
                    <a:pt x="9490" y="27647"/>
                  </a:cubicBezTo>
                  <a:lnTo>
                    <a:pt x="9490" y="17693"/>
                  </a:lnTo>
                  <a:cubicBezTo>
                    <a:pt x="13955" y="17419"/>
                    <a:pt x="17741" y="13550"/>
                    <a:pt x="17741" y="8835"/>
                  </a:cubicBezTo>
                  <a:close/>
                  <a:moveTo>
                    <a:pt x="1989" y="8835"/>
                  </a:moveTo>
                  <a:cubicBezTo>
                    <a:pt x="1989" y="5061"/>
                    <a:pt x="5061" y="2025"/>
                    <a:pt x="8835" y="2025"/>
                  </a:cubicBezTo>
                  <a:cubicBezTo>
                    <a:pt x="12609" y="2025"/>
                    <a:pt x="15681" y="5061"/>
                    <a:pt x="15681" y="8835"/>
                  </a:cubicBezTo>
                  <a:cubicBezTo>
                    <a:pt x="15681" y="12609"/>
                    <a:pt x="12609" y="15681"/>
                    <a:pt x="8835" y="15681"/>
                  </a:cubicBezTo>
                  <a:cubicBezTo>
                    <a:pt x="5061" y="15681"/>
                    <a:pt x="1989" y="12609"/>
                    <a:pt x="1989" y="883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10" name="Google Shape;1513;p37"/>
            <p:cNvGrpSpPr/>
            <p:nvPr/>
          </p:nvGrpSpPr>
          <p:grpSpPr>
            <a:xfrm>
              <a:off x="5818475" y="840209"/>
              <a:ext cx="260124" cy="305585"/>
              <a:chOff x="-64022550" y="3727425"/>
              <a:chExt cx="270175" cy="317425"/>
            </a:xfrm>
          </p:grpSpPr>
          <p:sp>
            <p:nvSpPr>
              <p:cNvPr id="1514" name="Google Shape;1514;p37"/>
              <p:cNvSpPr/>
              <p:nvPr/>
            </p:nvSpPr>
            <p:spPr>
              <a:xfrm>
                <a:off x="-64022550" y="3912500"/>
                <a:ext cx="270175" cy="90600"/>
              </a:xfrm>
              <a:custGeom>
                <a:avLst/>
                <a:gdLst/>
                <a:ahLst/>
                <a:cxnLst/>
                <a:rect l="l" t="t" r="r" b="b"/>
                <a:pathLst>
                  <a:path w="10807" h="3624" extrusionOk="0">
                    <a:moveTo>
                      <a:pt x="2111" y="1"/>
                    </a:moveTo>
                    <a:cubicBezTo>
                      <a:pt x="945" y="1"/>
                      <a:pt x="0" y="946"/>
                      <a:pt x="0" y="2080"/>
                    </a:cubicBezTo>
                    <a:lnTo>
                      <a:pt x="0" y="3183"/>
                    </a:lnTo>
                    <a:cubicBezTo>
                      <a:pt x="0" y="3435"/>
                      <a:pt x="221" y="3624"/>
                      <a:pt x="441" y="3624"/>
                    </a:cubicBezTo>
                    <a:lnTo>
                      <a:pt x="10365" y="3624"/>
                    </a:lnTo>
                    <a:cubicBezTo>
                      <a:pt x="10618" y="3624"/>
                      <a:pt x="10807" y="3435"/>
                      <a:pt x="10807" y="3183"/>
                    </a:cubicBezTo>
                    <a:lnTo>
                      <a:pt x="10807" y="2080"/>
                    </a:lnTo>
                    <a:cubicBezTo>
                      <a:pt x="10807" y="946"/>
                      <a:pt x="9861" y="1"/>
                      <a:pt x="872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15" name="Google Shape;1515;p37"/>
              <p:cNvSpPr/>
              <p:nvPr/>
            </p:nvSpPr>
            <p:spPr>
              <a:xfrm>
                <a:off x="-64000500" y="4023550"/>
                <a:ext cx="227650" cy="21300"/>
              </a:xfrm>
              <a:custGeom>
                <a:avLst/>
                <a:gdLst/>
                <a:ahLst/>
                <a:cxnLst/>
                <a:rect l="l" t="t" r="r" b="b"/>
                <a:pathLst>
                  <a:path w="9106" h="852" extrusionOk="0">
                    <a:moveTo>
                      <a:pt x="0" y="1"/>
                    </a:moveTo>
                    <a:lnTo>
                      <a:pt x="0" y="442"/>
                    </a:lnTo>
                    <a:cubicBezTo>
                      <a:pt x="0" y="694"/>
                      <a:pt x="190" y="851"/>
                      <a:pt x="442" y="851"/>
                    </a:cubicBezTo>
                    <a:lnTo>
                      <a:pt x="8696" y="851"/>
                    </a:lnTo>
                    <a:cubicBezTo>
                      <a:pt x="8948" y="851"/>
                      <a:pt x="9105" y="631"/>
                      <a:pt x="9105" y="442"/>
                    </a:cubicBezTo>
                    <a:lnTo>
                      <a:pt x="910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16" name="Google Shape;1516;p37"/>
              <p:cNvSpPr/>
              <p:nvPr/>
            </p:nvSpPr>
            <p:spPr>
              <a:xfrm>
                <a:off x="-63960325" y="3727425"/>
                <a:ext cx="144925" cy="165425"/>
              </a:xfrm>
              <a:custGeom>
                <a:avLst/>
                <a:gdLst/>
                <a:ahLst/>
                <a:cxnLst/>
                <a:rect l="l" t="t" r="r" b="b"/>
                <a:pathLst>
                  <a:path w="5797" h="6617" extrusionOk="0">
                    <a:moveTo>
                      <a:pt x="2930" y="0"/>
                    </a:moveTo>
                    <a:cubicBezTo>
                      <a:pt x="1292" y="0"/>
                      <a:pt x="0" y="1292"/>
                      <a:pt x="0" y="2867"/>
                    </a:cubicBezTo>
                    <a:cubicBezTo>
                      <a:pt x="32" y="3812"/>
                      <a:pt x="504" y="4694"/>
                      <a:pt x="1260" y="5230"/>
                    </a:cubicBezTo>
                    <a:lnTo>
                      <a:pt x="1260" y="6616"/>
                    </a:lnTo>
                    <a:lnTo>
                      <a:pt x="4568" y="6616"/>
                    </a:lnTo>
                    <a:lnTo>
                      <a:pt x="4568" y="5230"/>
                    </a:lnTo>
                    <a:cubicBezTo>
                      <a:pt x="5356" y="4694"/>
                      <a:pt x="5797" y="3812"/>
                      <a:pt x="5797" y="2867"/>
                    </a:cubicBezTo>
                    <a:cubicBezTo>
                      <a:pt x="5797" y="1260"/>
                      <a:pt x="4505" y="0"/>
                      <a:pt x="293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1" name="Google Shape;1517;p37"/>
          <p:cNvGrpSpPr/>
          <p:nvPr/>
        </p:nvGrpSpPr>
        <p:grpSpPr>
          <a:xfrm>
            <a:off x="5660876" y="1357122"/>
            <a:ext cx="668756" cy="1558692"/>
            <a:chOff x="4136876" y="1017841"/>
            <a:chExt cx="668756" cy="1169019"/>
          </a:xfrm>
        </p:grpSpPr>
        <p:sp>
          <p:nvSpPr>
            <p:cNvPr id="1518" name="Google Shape;1518;p37"/>
            <p:cNvSpPr/>
            <p:nvPr/>
          </p:nvSpPr>
          <p:spPr>
            <a:xfrm>
              <a:off x="4136876" y="1017841"/>
              <a:ext cx="668756" cy="1169019"/>
            </a:xfrm>
            <a:custGeom>
              <a:avLst/>
              <a:gdLst/>
              <a:ahLst/>
              <a:cxnLst/>
              <a:rect l="l" t="t" r="r" b="b"/>
              <a:pathLst>
                <a:path w="20897" h="36529" extrusionOk="0">
                  <a:moveTo>
                    <a:pt x="20896" y="10407"/>
                  </a:moveTo>
                  <a:cubicBezTo>
                    <a:pt x="20896" y="4680"/>
                    <a:pt x="16217" y="0"/>
                    <a:pt x="10490" y="0"/>
                  </a:cubicBezTo>
                  <a:cubicBezTo>
                    <a:pt x="4740" y="0"/>
                    <a:pt x="1" y="4680"/>
                    <a:pt x="1" y="10407"/>
                  </a:cubicBezTo>
                  <a:cubicBezTo>
                    <a:pt x="1" y="15967"/>
                    <a:pt x="4228" y="20515"/>
                    <a:pt x="9728" y="20836"/>
                  </a:cubicBezTo>
                  <a:lnTo>
                    <a:pt x="9728" y="32564"/>
                  </a:lnTo>
                  <a:cubicBezTo>
                    <a:pt x="8835" y="32838"/>
                    <a:pt x="8407" y="33600"/>
                    <a:pt x="8407" y="34493"/>
                  </a:cubicBezTo>
                  <a:cubicBezTo>
                    <a:pt x="8407" y="35600"/>
                    <a:pt x="9347" y="36529"/>
                    <a:pt x="10478" y="36529"/>
                  </a:cubicBezTo>
                  <a:cubicBezTo>
                    <a:pt x="11586" y="36529"/>
                    <a:pt x="12479" y="35600"/>
                    <a:pt x="12479" y="34493"/>
                  </a:cubicBezTo>
                  <a:cubicBezTo>
                    <a:pt x="12479" y="33600"/>
                    <a:pt x="11812" y="32826"/>
                    <a:pt x="11074" y="32564"/>
                  </a:cubicBezTo>
                  <a:lnTo>
                    <a:pt x="11074" y="20836"/>
                  </a:lnTo>
                  <a:cubicBezTo>
                    <a:pt x="16432" y="20515"/>
                    <a:pt x="20896" y="15967"/>
                    <a:pt x="20896" y="10407"/>
                  </a:cubicBezTo>
                  <a:close/>
                  <a:moveTo>
                    <a:pt x="2454" y="10407"/>
                  </a:moveTo>
                  <a:cubicBezTo>
                    <a:pt x="2454" y="5965"/>
                    <a:pt x="6061" y="2382"/>
                    <a:pt x="10502" y="2382"/>
                  </a:cubicBezTo>
                  <a:cubicBezTo>
                    <a:pt x="14955" y="2382"/>
                    <a:pt x="18563" y="5965"/>
                    <a:pt x="18563" y="10407"/>
                  </a:cubicBezTo>
                  <a:cubicBezTo>
                    <a:pt x="18563" y="14859"/>
                    <a:pt x="14955" y="18467"/>
                    <a:pt x="10502" y="18467"/>
                  </a:cubicBezTo>
                  <a:cubicBezTo>
                    <a:pt x="6061" y="18467"/>
                    <a:pt x="2454" y="14859"/>
                    <a:pt x="2454" y="1040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12" name="Google Shape;1519;p37"/>
            <p:cNvGrpSpPr/>
            <p:nvPr/>
          </p:nvGrpSpPr>
          <p:grpSpPr>
            <a:xfrm>
              <a:off x="4317706" y="1187767"/>
              <a:ext cx="307231" cy="348690"/>
              <a:chOff x="2423775" y="3226875"/>
              <a:chExt cx="259925" cy="295000"/>
            </a:xfrm>
          </p:grpSpPr>
          <p:sp>
            <p:nvSpPr>
              <p:cNvPr id="1520" name="Google Shape;1520;p37"/>
              <p:cNvSpPr/>
              <p:nvPr/>
            </p:nvSpPr>
            <p:spPr>
              <a:xfrm>
                <a:off x="2509625" y="3365900"/>
                <a:ext cx="86650" cy="52000"/>
              </a:xfrm>
              <a:custGeom>
                <a:avLst/>
                <a:gdLst/>
                <a:ahLst/>
                <a:cxnLst/>
                <a:rect l="l" t="t" r="r" b="b"/>
                <a:pathLst>
                  <a:path w="3466" h="2080" extrusionOk="0">
                    <a:moveTo>
                      <a:pt x="1733" y="0"/>
                    </a:moveTo>
                    <a:cubicBezTo>
                      <a:pt x="788" y="0"/>
                      <a:pt x="0" y="788"/>
                      <a:pt x="0" y="1733"/>
                    </a:cubicBezTo>
                    <a:lnTo>
                      <a:pt x="0" y="2080"/>
                    </a:lnTo>
                    <a:lnTo>
                      <a:pt x="3466" y="2080"/>
                    </a:lnTo>
                    <a:lnTo>
                      <a:pt x="3466" y="1733"/>
                    </a:lnTo>
                    <a:cubicBezTo>
                      <a:pt x="3466" y="788"/>
                      <a:pt x="2678" y="0"/>
                      <a:pt x="173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21" name="Google Shape;1521;p37"/>
              <p:cNvSpPr/>
              <p:nvPr/>
            </p:nvSpPr>
            <p:spPr>
              <a:xfrm>
                <a:off x="2534825" y="3313925"/>
                <a:ext cx="35475" cy="35450"/>
              </a:xfrm>
              <a:custGeom>
                <a:avLst/>
                <a:gdLst/>
                <a:ahLst/>
                <a:cxnLst/>
                <a:rect l="l" t="t" r="r" b="b"/>
                <a:pathLst>
                  <a:path w="1419" h="1418" extrusionOk="0">
                    <a:moveTo>
                      <a:pt x="725" y="0"/>
                    </a:moveTo>
                    <a:cubicBezTo>
                      <a:pt x="316" y="0"/>
                      <a:pt x="0" y="315"/>
                      <a:pt x="0" y="725"/>
                    </a:cubicBezTo>
                    <a:cubicBezTo>
                      <a:pt x="0" y="1103"/>
                      <a:pt x="316" y="1418"/>
                      <a:pt x="725" y="1418"/>
                    </a:cubicBezTo>
                    <a:cubicBezTo>
                      <a:pt x="1103" y="1418"/>
                      <a:pt x="1418" y="1103"/>
                      <a:pt x="1418" y="725"/>
                    </a:cubicBezTo>
                    <a:cubicBezTo>
                      <a:pt x="1418" y="315"/>
                      <a:pt x="1103" y="0"/>
                      <a:pt x="72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22" name="Google Shape;1522;p37"/>
              <p:cNvSpPr/>
              <p:nvPr/>
            </p:nvSpPr>
            <p:spPr>
              <a:xfrm>
                <a:off x="2423775" y="3226875"/>
                <a:ext cx="259925" cy="295000"/>
              </a:xfrm>
              <a:custGeom>
                <a:avLst/>
                <a:gdLst/>
                <a:ahLst/>
                <a:cxnLst/>
                <a:rect l="l" t="t" r="r" b="b"/>
                <a:pathLst>
                  <a:path w="10397" h="11800" extrusionOk="0">
                    <a:moveTo>
                      <a:pt x="5167" y="2757"/>
                    </a:moveTo>
                    <a:cubicBezTo>
                      <a:pt x="5923" y="2757"/>
                      <a:pt x="6553" y="3388"/>
                      <a:pt x="6553" y="4144"/>
                    </a:cubicBezTo>
                    <a:cubicBezTo>
                      <a:pt x="6553" y="4490"/>
                      <a:pt x="6396" y="4805"/>
                      <a:pt x="6175" y="5089"/>
                    </a:cubicBezTo>
                    <a:cubicBezTo>
                      <a:pt x="7026" y="5498"/>
                      <a:pt x="7593" y="6317"/>
                      <a:pt x="7593" y="7294"/>
                    </a:cubicBezTo>
                    <a:lnTo>
                      <a:pt x="7593" y="8019"/>
                    </a:lnTo>
                    <a:cubicBezTo>
                      <a:pt x="7593" y="8208"/>
                      <a:pt x="7435" y="8365"/>
                      <a:pt x="7246" y="8365"/>
                    </a:cubicBezTo>
                    <a:lnTo>
                      <a:pt x="3088" y="8365"/>
                    </a:lnTo>
                    <a:cubicBezTo>
                      <a:pt x="2867" y="8365"/>
                      <a:pt x="2710" y="8208"/>
                      <a:pt x="2710" y="8019"/>
                    </a:cubicBezTo>
                    <a:lnTo>
                      <a:pt x="2710" y="7294"/>
                    </a:lnTo>
                    <a:cubicBezTo>
                      <a:pt x="2710" y="6317"/>
                      <a:pt x="3308" y="5498"/>
                      <a:pt x="4127" y="5089"/>
                    </a:cubicBezTo>
                    <a:cubicBezTo>
                      <a:pt x="3907" y="4868"/>
                      <a:pt x="3781" y="4553"/>
                      <a:pt x="3781" y="4144"/>
                    </a:cubicBezTo>
                    <a:cubicBezTo>
                      <a:pt x="3781" y="3388"/>
                      <a:pt x="4411" y="2757"/>
                      <a:pt x="5167" y="2757"/>
                    </a:cubicBezTo>
                    <a:close/>
                    <a:moveTo>
                      <a:pt x="5183" y="1"/>
                    </a:moveTo>
                    <a:cubicBezTo>
                      <a:pt x="5128" y="1"/>
                      <a:pt x="5073" y="17"/>
                      <a:pt x="5010" y="48"/>
                    </a:cubicBezTo>
                    <a:cubicBezTo>
                      <a:pt x="3964" y="646"/>
                      <a:pt x="2946" y="940"/>
                      <a:pt x="1919" y="940"/>
                    </a:cubicBezTo>
                    <a:cubicBezTo>
                      <a:pt x="1430" y="940"/>
                      <a:pt x="939" y="873"/>
                      <a:pt x="441" y="741"/>
                    </a:cubicBezTo>
                    <a:cubicBezTo>
                      <a:pt x="402" y="722"/>
                      <a:pt x="363" y="714"/>
                      <a:pt x="326" y="714"/>
                    </a:cubicBezTo>
                    <a:cubicBezTo>
                      <a:pt x="243" y="714"/>
                      <a:pt x="170" y="751"/>
                      <a:pt x="126" y="773"/>
                    </a:cubicBezTo>
                    <a:cubicBezTo>
                      <a:pt x="32" y="836"/>
                      <a:pt x="0" y="930"/>
                      <a:pt x="0" y="1056"/>
                    </a:cubicBezTo>
                    <a:lnTo>
                      <a:pt x="0" y="5026"/>
                    </a:lnTo>
                    <a:cubicBezTo>
                      <a:pt x="0" y="8145"/>
                      <a:pt x="2080" y="10949"/>
                      <a:pt x="5104" y="11799"/>
                    </a:cubicBezTo>
                    <a:lnTo>
                      <a:pt x="5262" y="11799"/>
                    </a:lnTo>
                    <a:cubicBezTo>
                      <a:pt x="8255" y="10917"/>
                      <a:pt x="10397" y="8145"/>
                      <a:pt x="10397" y="5026"/>
                    </a:cubicBezTo>
                    <a:lnTo>
                      <a:pt x="10397" y="1056"/>
                    </a:lnTo>
                    <a:cubicBezTo>
                      <a:pt x="10397" y="930"/>
                      <a:pt x="10365" y="836"/>
                      <a:pt x="10271" y="773"/>
                    </a:cubicBezTo>
                    <a:cubicBezTo>
                      <a:pt x="10162" y="751"/>
                      <a:pt x="10084" y="714"/>
                      <a:pt x="10014" y="714"/>
                    </a:cubicBezTo>
                    <a:cubicBezTo>
                      <a:pt x="9983" y="714"/>
                      <a:pt x="9954" y="722"/>
                      <a:pt x="9924" y="741"/>
                    </a:cubicBezTo>
                    <a:cubicBezTo>
                      <a:pt x="9414" y="877"/>
                      <a:pt x="8910" y="946"/>
                      <a:pt x="8409" y="946"/>
                    </a:cubicBezTo>
                    <a:cubicBezTo>
                      <a:pt x="7395" y="946"/>
                      <a:pt x="6389" y="660"/>
                      <a:pt x="5356" y="48"/>
                    </a:cubicBezTo>
                    <a:cubicBezTo>
                      <a:pt x="5293" y="17"/>
                      <a:pt x="5238" y="1"/>
                      <a:pt x="518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8676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Content Placeholder 6">
            <a:extLst>
              <a:ext uri="{FF2B5EF4-FFF2-40B4-BE49-F238E27FC236}">
                <a16:creationId xmlns:a16="http://schemas.microsoft.com/office/drawing/2014/main" id="{E523C9CA-77C6-2D4B-AD01-D015E01EBB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4543" y="-63500"/>
            <a:ext cx="10243457" cy="6929438"/>
          </a:xfrm>
        </p:spPr>
      </p:pic>
      <p:sp>
        <p:nvSpPr>
          <p:cNvPr id="19458" name="Title 1">
            <a:extLst>
              <a:ext uri="{FF2B5EF4-FFF2-40B4-BE49-F238E27FC236}">
                <a16:creationId xmlns:a16="http://schemas.microsoft.com/office/drawing/2014/main" id="{C061C68C-6042-2F40-8925-0A862EFB7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G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THANK YOU FOR LISTENING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89ACA-A161-B140-9C4D-0DFB5F290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236" y="1302327"/>
            <a:ext cx="3905320" cy="5275375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3600" b="0" i="0" dirty="0">
                <a:solidFill>
                  <a:srgbClr val="222222"/>
                </a:solidFill>
                <a:effectLst/>
                <a:latin typeface="Cambria" panose="02040503050406030204" pitchFamily="18" charset="0"/>
                <a:cs typeface="Times New Roman" panose="02020603050405020304" pitchFamily="18" charset="0"/>
              </a:rPr>
              <a:t>Supervisors personal and professional experiences impact and shape supervisory relationships. </a:t>
            </a:r>
          </a:p>
          <a:p>
            <a:pPr algn="l"/>
            <a:r>
              <a:rPr lang="en-GB" sz="36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Should you impose your values on students?</a:t>
            </a:r>
          </a:p>
          <a:p>
            <a:endParaRPr lang="en-GB" sz="3600" b="0" i="0" dirty="0">
              <a:solidFill>
                <a:srgbClr val="222222"/>
              </a:solidFill>
              <a:effectLst/>
              <a:latin typeface="Merriweather" pitchFamily="2" charset="77"/>
            </a:endParaRPr>
          </a:p>
          <a:p>
            <a:endParaRPr lang="en-UG" dirty="0"/>
          </a:p>
        </p:txBody>
      </p:sp>
      <p:sp>
        <p:nvSpPr>
          <p:cNvPr id="5" name="Google Shape;865;p29">
            <a:extLst>
              <a:ext uri="{FF2B5EF4-FFF2-40B4-BE49-F238E27FC236}">
                <a16:creationId xmlns:a16="http://schemas.microsoft.com/office/drawing/2014/main" id="{12E7FF61-8AD6-7140-94DF-A273F5A7645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7484" y="102039"/>
            <a:ext cx="11916697" cy="90949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b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Introduction</a:t>
            </a:r>
            <a:b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oogle Shape;193;p2">
            <a:extLst>
              <a:ext uri="{FF2B5EF4-FFF2-40B4-BE49-F238E27FC236}">
                <a16:creationId xmlns:a16="http://schemas.microsoft.com/office/drawing/2014/main" id="{522C2DF6-F986-FE8E-DE72-08EDB99B1BD7}"/>
              </a:ext>
            </a:extLst>
          </p:cNvPr>
          <p:cNvGrpSpPr/>
          <p:nvPr/>
        </p:nvGrpSpPr>
        <p:grpSpPr>
          <a:xfrm>
            <a:off x="4104855" y="1092861"/>
            <a:ext cx="7837181" cy="5484841"/>
            <a:chOff x="-165782" y="81200"/>
            <a:chExt cx="8039320" cy="5416574"/>
          </a:xfrm>
        </p:grpSpPr>
        <p:sp>
          <p:nvSpPr>
            <p:cNvPr id="6" name="Google Shape;194;p2">
              <a:extLst>
                <a:ext uri="{FF2B5EF4-FFF2-40B4-BE49-F238E27FC236}">
                  <a16:creationId xmlns:a16="http://schemas.microsoft.com/office/drawing/2014/main" id="{2F93F048-2568-A038-9C43-FCA34A3E0D13}"/>
                </a:ext>
              </a:extLst>
            </p:cNvPr>
            <p:cNvSpPr/>
            <p:nvPr/>
          </p:nvSpPr>
          <p:spPr>
            <a:xfrm>
              <a:off x="0" y="332120"/>
              <a:ext cx="7517474" cy="1499400"/>
            </a:xfrm>
            <a:prstGeom prst="rect">
              <a:avLst/>
            </a:prstGeom>
            <a:solidFill>
              <a:schemeClr val="lt1">
                <a:alpha val="89019"/>
              </a:schemeClr>
            </a:solidFill>
            <a:ln w="55000" cap="flat" cmpd="thickThin">
              <a:solidFill>
                <a:srgbClr val="FB610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</a:pPr>
              <a:endPara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195;p2">
              <a:extLst>
                <a:ext uri="{FF2B5EF4-FFF2-40B4-BE49-F238E27FC236}">
                  <a16:creationId xmlns:a16="http://schemas.microsoft.com/office/drawing/2014/main" id="{372A2562-F141-A0E5-A237-E18A517D800D}"/>
                </a:ext>
              </a:extLst>
            </p:cNvPr>
            <p:cNvSpPr txBox="1"/>
            <p:nvPr/>
          </p:nvSpPr>
          <p:spPr>
            <a:xfrm>
              <a:off x="0" y="332120"/>
              <a:ext cx="7873538" cy="149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8700" tIns="354075" rIns="638700" bIns="120900" anchor="t" anchorCtr="0">
              <a:noAutofit/>
            </a:bodyPr>
            <a:lstStyle/>
            <a:p>
              <a:r>
                <a:rPr lang="en-GB" sz="2400" b="0" i="0" dirty="0">
                  <a:solidFill>
                    <a:srgbClr val="333333"/>
                  </a:solidFill>
                  <a:effectLst/>
                  <a:latin typeface="Cambria" panose="02040503050406030204" pitchFamily="18" charset="0"/>
                </a:rPr>
                <a:t>A demanding practices that is hardly standardized</a:t>
              </a:r>
            </a:p>
            <a:p>
              <a:r>
                <a:rPr lang="en-GB" sz="2400" dirty="0">
                  <a:solidFill>
                    <a:srgbClr val="333333"/>
                  </a:solidFill>
                  <a:latin typeface="Cambria" panose="02040503050406030204" pitchFamily="18" charset="0"/>
                </a:rPr>
                <a:t>Supervision style is known during supervision</a:t>
              </a:r>
            </a:p>
            <a:p>
              <a:r>
                <a:rPr lang="en-GB" sz="2400" dirty="0">
                  <a:solidFill>
                    <a:srgbClr val="333333"/>
                  </a:solidFill>
                  <a:latin typeface="Cambria" panose="02040503050406030204" pitchFamily="18" charset="0"/>
                </a:rPr>
                <a:t>Supervision mainly one to one relationship</a:t>
              </a:r>
              <a:endParaRPr lang="en-GB" sz="2400" b="0" i="0" dirty="0">
                <a:solidFill>
                  <a:srgbClr val="333333"/>
                </a:solidFill>
                <a:effectLst/>
                <a:latin typeface="Cambria" panose="02040503050406030204" pitchFamily="18" charset="0"/>
              </a:endParaRPr>
            </a:p>
            <a:p>
              <a:endParaRPr lang="en-GB" sz="2000" dirty="0"/>
            </a:p>
            <a:p>
              <a:endParaRPr lang="en-GB" sz="2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endParaRPr>
            </a:p>
          </p:txBody>
        </p:sp>
        <p:sp>
          <p:nvSpPr>
            <p:cNvPr id="8" name="Google Shape;196;p2">
              <a:extLst>
                <a:ext uri="{FF2B5EF4-FFF2-40B4-BE49-F238E27FC236}">
                  <a16:creationId xmlns:a16="http://schemas.microsoft.com/office/drawing/2014/main" id="{373956B4-AED5-7D05-5A3F-5A21DB818DF9}"/>
                </a:ext>
              </a:extLst>
            </p:cNvPr>
            <p:cNvSpPr/>
            <p:nvPr/>
          </p:nvSpPr>
          <p:spPr>
            <a:xfrm>
              <a:off x="411480" y="81200"/>
              <a:ext cx="5760720" cy="501840"/>
            </a:xfrm>
            <a:prstGeom prst="roundRect">
              <a:avLst>
                <a:gd name="adj" fmla="val 16667"/>
              </a:avLst>
            </a:prstGeom>
            <a:solidFill>
              <a:srgbClr val="FB6102"/>
            </a:solidFill>
            <a:ln w="63500" cap="flat" cmpd="thickThin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rotWithShape="0">
                <a:srgbClr val="000000">
                  <a:alpha val="3411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</a:pPr>
              <a:endPara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197;p2">
              <a:extLst>
                <a:ext uri="{FF2B5EF4-FFF2-40B4-BE49-F238E27FC236}">
                  <a16:creationId xmlns:a16="http://schemas.microsoft.com/office/drawing/2014/main" id="{92D1FA7F-7600-43FB-ED47-370414CB3E39}"/>
                </a:ext>
              </a:extLst>
            </p:cNvPr>
            <p:cNvSpPr txBox="1"/>
            <p:nvPr/>
          </p:nvSpPr>
          <p:spPr>
            <a:xfrm>
              <a:off x="435978" y="105698"/>
              <a:ext cx="5711724" cy="4528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17725" tIns="0" rIns="217725" bIns="0" anchor="ctr" anchorCtr="0">
              <a:noAutofit/>
            </a:bodyPr>
            <a:lstStyle/>
            <a:p>
              <a:pPr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</a:pPr>
              <a:r>
                <a:rPr lang="en-US" sz="2800" b="1" dirty="0">
                  <a:solidFill>
                    <a:schemeClr val="lt1"/>
                  </a:solidFill>
                  <a:latin typeface="Cambria" panose="02040503050406030204" pitchFamily="18" charset="0"/>
                  <a:ea typeface="Arial"/>
                  <a:cs typeface="Times New Roman" panose="02020603050405020304" pitchFamily="18" charset="0"/>
                  <a:sym typeface="Arial"/>
                </a:rPr>
                <a:t>Supervision</a:t>
              </a:r>
              <a:endParaRPr dirty="0">
                <a:solidFill>
                  <a:srgbClr val="000000"/>
                </a:solidFill>
                <a:latin typeface="Cambria" panose="02040503050406030204" pitchFamily="18" charset="0"/>
                <a:ea typeface="Arial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10" name="Google Shape;198;p2">
              <a:extLst>
                <a:ext uri="{FF2B5EF4-FFF2-40B4-BE49-F238E27FC236}">
                  <a16:creationId xmlns:a16="http://schemas.microsoft.com/office/drawing/2014/main" id="{A7C858EB-5B70-582B-7237-E574F378E69D}"/>
                </a:ext>
              </a:extLst>
            </p:cNvPr>
            <p:cNvSpPr/>
            <p:nvPr/>
          </p:nvSpPr>
          <p:spPr>
            <a:xfrm>
              <a:off x="1" y="2174240"/>
              <a:ext cx="7571515" cy="1499400"/>
            </a:xfrm>
            <a:prstGeom prst="rect">
              <a:avLst/>
            </a:prstGeom>
            <a:solidFill>
              <a:schemeClr val="lt1">
                <a:alpha val="89019"/>
              </a:schemeClr>
            </a:solidFill>
            <a:ln w="55000" cap="flat" cmpd="thickThin">
              <a:solidFill>
                <a:srgbClr val="FB610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</a:pPr>
              <a:endPara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99;p2">
              <a:extLst>
                <a:ext uri="{FF2B5EF4-FFF2-40B4-BE49-F238E27FC236}">
                  <a16:creationId xmlns:a16="http://schemas.microsoft.com/office/drawing/2014/main" id="{E0AB21E1-89F4-FA9A-EBA8-0CAC12210345}"/>
                </a:ext>
              </a:extLst>
            </p:cNvPr>
            <p:cNvSpPr txBox="1"/>
            <p:nvPr/>
          </p:nvSpPr>
          <p:spPr>
            <a:xfrm>
              <a:off x="-165782" y="2161783"/>
              <a:ext cx="7737298" cy="149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8700" tIns="354075" rIns="638700" bIns="120900" anchor="t" anchorCtr="0">
              <a:noAutofit/>
            </a:bodyPr>
            <a:lstStyle/>
            <a:p>
              <a:r>
                <a:rPr lang="en-GB" sz="2000" dirty="0">
                  <a:solidFill>
                    <a:srgbClr val="333333"/>
                  </a:solidFill>
                  <a:latin typeface="Cambria" panose="02040503050406030204" pitchFamily="18" charset="0"/>
                </a:rPr>
                <a:t>Approaches used </a:t>
              </a:r>
              <a:r>
                <a:rPr lang="en-GB" sz="2000" b="0" i="0" dirty="0">
                  <a:solidFill>
                    <a:srgbClr val="333333"/>
                  </a:solidFill>
                  <a:effectLst/>
                  <a:latin typeface="Cambria" panose="02040503050406030204" pitchFamily="18" charset="0"/>
                </a:rPr>
                <a:t>relies on supervisors’ capabilities derived from experiences and personality (Amundsen and McAlpine, 2009</a:t>
              </a:r>
              <a:r>
                <a:rPr lang="en-GB" sz="2000" dirty="0">
                  <a:solidFill>
                    <a:srgbClr val="333333"/>
                  </a:solidFill>
                  <a:latin typeface="Cambria" panose="02040503050406030204" pitchFamily="18" charset="0"/>
                </a:rPr>
                <a:t>;  </a:t>
              </a:r>
              <a:r>
                <a:rPr lang="en-GB" sz="2000" dirty="0" err="1">
                  <a:solidFill>
                    <a:srgbClr val="333333"/>
                  </a:solidFill>
                  <a:latin typeface="Cambria" panose="02040503050406030204" pitchFamily="18" charset="0"/>
                </a:rPr>
                <a:t>Bøgelund</a:t>
              </a:r>
              <a:r>
                <a:rPr lang="en-GB" sz="2000" dirty="0">
                  <a:solidFill>
                    <a:srgbClr val="333333"/>
                  </a:solidFill>
                  <a:latin typeface="Cambria" panose="02040503050406030204" pitchFamily="18" charset="0"/>
                </a:rPr>
                <a:t>, 2015) </a:t>
              </a:r>
            </a:p>
          </p:txBody>
        </p:sp>
        <p:sp>
          <p:nvSpPr>
            <p:cNvPr id="12" name="Google Shape;200;p2">
              <a:extLst>
                <a:ext uri="{FF2B5EF4-FFF2-40B4-BE49-F238E27FC236}">
                  <a16:creationId xmlns:a16="http://schemas.microsoft.com/office/drawing/2014/main" id="{1BF21E70-40C9-A771-0FB9-563ECDC806C9}"/>
                </a:ext>
              </a:extLst>
            </p:cNvPr>
            <p:cNvSpPr/>
            <p:nvPr/>
          </p:nvSpPr>
          <p:spPr>
            <a:xfrm>
              <a:off x="411480" y="1923321"/>
              <a:ext cx="5760720" cy="501840"/>
            </a:xfrm>
            <a:prstGeom prst="roundRect">
              <a:avLst>
                <a:gd name="adj" fmla="val 16667"/>
              </a:avLst>
            </a:prstGeom>
            <a:solidFill>
              <a:srgbClr val="FB6102"/>
            </a:solidFill>
            <a:ln w="63500" cap="flat" cmpd="thickThin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rotWithShape="0">
                <a:srgbClr val="000000">
                  <a:alpha val="3411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</a:pPr>
              <a:endPara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201;p2">
              <a:extLst>
                <a:ext uri="{FF2B5EF4-FFF2-40B4-BE49-F238E27FC236}">
                  <a16:creationId xmlns:a16="http://schemas.microsoft.com/office/drawing/2014/main" id="{8F5F4374-940C-6DB9-5113-F032E0B8929B}"/>
                </a:ext>
              </a:extLst>
            </p:cNvPr>
            <p:cNvSpPr txBox="1"/>
            <p:nvPr/>
          </p:nvSpPr>
          <p:spPr>
            <a:xfrm>
              <a:off x="435978" y="1947819"/>
              <a:ext cx="5711724" cy="4528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17725" tIns="0" rIns="217725" bIns="0" anchor="ctr" anchorCtr="0">
              <a:noAutofit/>
            </a:bodyPr>
            <a:lstStyle/>
            <a:p>
              <a:r>
                <a:rPr lang="en-GB" sz="2400" b="1" dirty="0">
                  <a:solidFill>
                    <a:schemeClr val="bg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Approaches</a:t>
              </a:r>
              <a:r>
                <a:rPr lang="en-GB" sz="2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Google Shape;202;p2">
              <a:extLst>
                <a:ext uri="{FF2B5EF4-FFF2-40B4-BE49-F238E27FC236}">
                  <a16:creationId xmlns:a16="http://schemas.microsoft.com/office/drawing/2014/main" id="{C7341C4A-A889-C072-5899-42FAC7DEAB9B}"/>
                </a:ext>
              </a:extLst>
            </p:cNvPr>
            <p:cNvSpPr/>
            <p:nvPr/>
          </p:nvSpPr>
          <p:spPr>
            <a:xfrm>
              <a:off x="-165782" y="3991446"/>
              <a:ext cx="7873538" cy="1506328"/>
            </a:xfrm>
            <a:prstGeom prst="rect">
              <a:avLst/>
            </a:prstGeom>
            <a:solidFill>
              <a:schemeClr val="lt1">
                <a:alpha val="89019"/>
              </a:schemeClr>
            </a:solidFill>
            <a:ln w="55000" cap="flat" cmpd="thickThin">
              <a:solidFill>
                <a:srgbClr val="FB610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</a:pPr>
              <a:endPara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203;p2">
              <a:extLst>
                <a:ext uri="{FF2B5EF4-FFF2-40B4-BE49-F238E27FC236}">
                  <a16:creationId xmlns:a16="http://schemas.microsoft.com/office/drawing/2014/main" id="{A0F0182A-B393-411B-D74A-67329A7D944D}"/>
                </a:ext>
              </a:extLst>
            </p:cNvPr>
            <p:cNvSpPr/>
            <p:nvPr/>
          </p:nvSpPr>
          <p:spPr>
            <a:xfrm>
              <a:off x="411480" y="3765441"/>
              <a:ext cx="5760720" cy="501840"/>
            </a:xfrm>
            <a:prstGeom prst="roundRect">
              <a:avLst>
                <a:gd name="adj" fmla="val 16667"/>
              </a:avLst>
            </a:prstGeom>
            <a:solidFill>
              <a:srgbClr val="FB6102"/>
            </a:solidFill>
            <a:ln w="63500" cap="flat" cmpd="thickThin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5400000" rotWithShape="0">
                <a:srgbClr val="000000">
                  <a:alpha val="3411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</a:pPr>
              <a:endPara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204;p2">
              <a:extLst>
                <a:ext uri="{FF2B5EF4-FFF2-40B4-BE49-F238E27FC236}">
                  <a16:creationId xmlns:a16="http://schemas.microsoft.com/office/drawing/2014/main" id="{89402491-5FD7-1103-A685-185E0747C768}"/>
                </a:ext>
              </a:extLst>
            </p:cNvPr>
            <p:cNvSpPr txBox="1"/>
            <p:nvPr/>
          </p:nvSpPr>
          <p:spPr>
            <a:xfrm>
              <a:off x="435978" y="3789939"/>
              <a:ext cx="5711724" cy="4528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17725" tIns="0" rIns="217725" bIns="0" anchor="ctr" anchorCtr="0">
              <a:noAutofit/>
            </a:bodyPr>
            <a:lstStyle/>
            <a:p>
              <a:pPr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</a:pPr>
              <a:r>
                <a:rPr lang="en-US" sz="2400" b="1" dirty="0">
                  <a:solidFill>
                    <a:schemeClr val="lt1"/>
                  </a:solidFill>
                  <a:latin typeface="Cambria" panose="02040503050406030204" pitchFamily="18" charset="0"/>
                  <a:ea typeface="Arial"/>
                  <a:cs typeface="Times New Roman" panose="02020603050405020304" pitchFamily="18" charset="0"/>
                  <a:sym typeface="Arial"/>
                </a:rPr>
                <a:t>Relationship</a:t>
              </a:r>
              <a:r>
                <a:rPr lang="en-US" sz="20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Arial"/>
                  <a:cs typeface="Times New Roman" panose="02020603050405020304" pitchFamily="18" charset="0"/>
                  <a:sym typeface="Arial"/>
                </a:rPr>
                <a:t> </a:t>
              </a:r>
              <a:endParaRPr b="1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E9347A57-52BB-E0F5-7AE6-4681762606B5}"/>
              </a:ext>
            </a:extLst>
          </p:cNvPr>
          <p:cNvSpPr txBox="1"/>
          <p:nvPr/>
        </p:nvSpPr>
        <p:spPr>
          <a:xfrm>
            <a:off x="4500502" y="5535747"/>
            <a:ext cx="714710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0" i="0" dirty="0">
                <a:solidFill>
                  <a:srgbClr val="333333"/>
                </a:solidFill>
                <a:effectLst/>
                <a:latin typeface="Cambria" panose="02040503050406030204" pitchFamily="18" charset="0"/>
              </a:rPr>
              <a:t>Defined by the learning role of PhD candidates and the teaching role of professors.</a:t>
            </a:r>
          </a:p>
        </p:txBody>
      </p:sp>
    </p:spTree>
    <p:extLst>
      <p:ext uri="{BB962C8B-B14F-4D97-AF65-F5344CB8AC3E}">
        <p14:creationId xmlns:p14="http://schemas.microsoft.com/office/powerpoint/2010/main" val="2889409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7FAA9-92C3-D4A2-10C5-C9F293834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389" y="1127997"/>
            <a:ext cx="11527221" cy="5446224"/>
          </a:xfrm>
        </p:spPr>
        <p:txBody>
          <a:bodyPr>
            <a:normAutofit/>
          </a:bodyPr>
          <a:lstStyle/>
          <a:p>
            <a:r>
              <a:rPr lang="en-GB" dirty="0">
                <a:latin typeface="Cambria" panose="02040503050406030204" pitchFamily="18" charset="0"/>
              </a:rPr>
              <a:t>A formal process based on the relationship between supervisor and supervisee (candidate), where the supervisor’s role is to help the supervisee acquire appropriate professional behaviour and competence in professional activities  (</a:t>
            </a:r>
            <a:r>
              <a:rPr lang="en-GB" dirty="0" err="1">
                <a:latin typeface="Cambria" panose="02040503050406030204" pitchFamily="18" charset="0"/>
              </a:rPr>
              <a:t>Loganbill</a:t>
            </a:r>
            <a:r>
              <a:rPr lang="en-GB" dirty="0">
                <a:latin typeface="Cambria" panose="02040503050406030204" pitchFamily="18" charset="0"/>
              </a:rPr>
              <a:t> &amp; Hardy (1983)</a:t>
            </a:r>
          </a:p>
          <a:p>
            <a:endParaRPr lang="en-GB" dirty="0">
              <a:latin typeface="Cambria" panose="02040503050406030204" pitchFamily="18" charset="0"/>
            </a:endParaRPr>
          </a:p>
          <a:p>
            <a:r>
              <a:rPr lang="en-GB" dirty="0">
                <a:latin typeface="Cambria" panose="02040503050406030204" pitchFamily="18" charset="0"/>
              </a:rPr>
              <a:t>Is discipline and oversight of work  (Lee, 2009)</a:t>
            </a:r>
          </a:p>
          <a:p>
            <a:endParaRPr lang="en-GB" dirty="0">
              <a:latin typeface="Cambria" panose="02040503050406030204" pitchFamily="18" charset="0"/>
            </a:endParaRPr>
          </a:p>
          <a:p>
            <a:r>
              <a:rPr lang="en-GB" dirty="0">
                <a:latin typeface="Cambria" panose="02040503050406030204" pitchFamily="18" charset="0"/>
              </a:rPr>
              <a:t>Is a two-way interactional process that requires the student and the supervisor to connect intentionally with each other and within the spirit of professionalism, respect, collegiality, and open-mindedness (Ismail, </a:t>
            </a:r>
            <a:r>
              <a:rPr lang="en-GB" dirty="0" err="1">
                <a:latin typeface="Cambria" panose="02040503050406030204" pitchFamily="18" charset="0"/>
              </a:rPr>
              <a:t>Abiddin</a:t>
            </a:r>
            <a:r>
              <a:rPr lang="en-GB" dirty="0">
                <a:latin typeface="Cambria" panose="02040503050406030204" pitchFamily="18" charset="0"/>
              </a:rPr>
              <a:t> &amp; Hassan, 2011). </a:t>
            </a:r>
          </a:p>
          <a:p>
            <a:r>
              <a:rPr lang="en-GB" b="1" dirty="0">
                <a:solidFill>
                  <a:srgbClr val="C00000"/>
                </a:solidFill>
                <a:latin typeface="Cambria" panose="02040503050406030204" pitchFamily="18" charset="0"/>
              </a:rPr>
              <a:t>How do you perceive supervision?</a:t>
            </a:r>
          </a:p>
        </p:txBody>
      </p:sp>
      <p:sp>
        <p:nvSpPr>
          <p:cNvPr id="4" name="Google Shape;865;p29">
            <a:extLst>
              <a:ext uri="{FF2B5EF4-FFF2-40B4-BE49-F238E27FC236}">
                <a16:creationId xmlns:a16="http://schemas.microsoft.com/office/drawing/2014/main" id="{88228583-A9E5-66E0-C5F1-8B4C31FC4EB1}"/>
              </a:ext>
            </a:extLst>
          </p:cNvPr>
          <p:cNvSpPr txBox="1">
            <a:spLocks/>
          </p:cNvSpPr>
          <p:nvPr/>
        </p:nvSpPr>
        <p:spPr>
          <a:xfrm>
            <a:off x="136988" y="102039"/>
            <a:ext cx="11912444" cy="90949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b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solidFill>
                  <a:srgbClr val="C00000"/>
                </a:solidFill>
                <a:latin typeface="Cambria" panose="02040503050406030204" pitchFamily="18" charset="0"/>
              </a:rPr>
              <a:t>What is supervision?</a:t>
            </a:r>
            <a:br>
              <a:rPr lang="en-US" sz="4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C0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434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>
            <a:extLst>
              <a:ext uri="{FF2B5EF4-FFF2-40B4-BE49-F238E27FC236}">
                <a16:creationId xmlns:a16="http://schemas.microsoft.com/office/drawing/2014/main" id="{3E45EA35-F5FA-4348-9FF4-BBA16ED985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0"/>
            <a:ext cx="9048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5A66FFBD-4DCA-5540-8C7B-A53A32521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3286" y="4151871"/>
            <a:ext cx="8280529" cy="161710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GB" i="1" dirty="0">
                <a:solidFill>
                  <a:schemeClr val="bg1"/>
                </a:solidFill>
                <a:latin typeface="Candara" panose="020E0502030303020204" pitchFamily="34" charset="0"/>
              </a:rPr>
              <a:t>Supervision styles</a:t>
            </a:r>
            <a:endParaRPr lang="en-US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F7868F2-1107-514A-827B-2E1CE860C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59428" y="2461871"/>
            <a:ext cx="6208713" cy="1500187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en-US" sz="3600" b="1" dirty="0">
              <a:solidFill>
                <a:schemeClr val="bg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2451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4" name="テキスト プレースホルダー 2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en-US" altLang="ja-JP" b="1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2" name="図プレースホルダー 41" descr="Tick"/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584775" y="1703937"/>
            <a:ext cx="410743" cy="410743"/>
          </a:xfrm>
        </p:spPr>
      </p:pic>
      <p:sp>
        <p:nvSpPr>
          <p:cNvPr id="31" name="テキスト プレースホルダー 30"/>
          <p:cNvSpPr>
            <a:spLocks noGrp="1"/>
          </p:cNvSpPr>
          <p:nvPr>
            <p:ph type="body" sz="quarter" idx="27"/>
          </p:nvPr>
        </p:nvSpPr>
        <p:spPr>
          <a:xfrm>
            <a:off x="424877" y="2224585"/>
            <a:ext cx="2460487" cy="1524455"/>
          </a:xfrm>
        </p:spPr>
        <p:txBody>
          <a:bodyPr/>
          <a:lstStyle/>
          <a:p>
            <a:r>
              <a:rPr lang="en-GB" sz="2000" dirty="0">
                <a:latin typeface="Cambria" panose="02040503050406030204" pitchFamily="18" charset="0"/>
              </a:rPr>
              <a:t>Classical academic</a:t>
            </a:r>
          </a:p>
          <a:p>
            <a:pPr lvl="1"/>
            <a:r>
              <a:rPr lang="en-GB" sz="1800" dirty="0">
                <a:latin typeface="Cambria" panose="02040503050406030204" pitchFamily="18" charset="0"/>
              </a:rPr>
              <a:t>Supervision as an issue of teaching </a:t>
            </a:r>
          </a:p>
          <a:p>
            <a:pPr lvl="0"/>
            <a:endParaRPr lang="en-US" sz="1600" dirty="0"/>
          </a:p>
        </p:txBody>
      </p:sp>
      <p:sp>
        <p:nvSpPr>
          <p:cNvPr id="32" name="テキスト プレースホルダー 31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1" lang="en-US" altLang="ja-JP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pic>
        <p:nvPicPr>
          <p:cNvPr id="43" name="図プレースホルダー 42" descr="Ui Ux"/>
          <p:cNvPicPr>
            <a:picLocks noGrp="1" noChangeAspect="1"/>
          </p:cNvPicPr>
          <p:nvPr>
            <p:ph type="pic" sz="quarter" idx="29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045262" y="1703937"/>
            <a:ext cx="410743" cy="410743"/>
          </a:xfrm>
        </p:spPr>
      </p:pic>
      <p:sp>
        <p:nvSpPr>
          <p:cNvPr id="33" name="テキスト プレースホルダー 32"/>
          <p:cNvSpPr>
            <a:spLocks noGrp="1"/>
          </p:cNvSpPr>
          <p:nvPr>
            <p:ph type="body" sz="quarter" idx="30"/>
          </p:nvPr>
        </p:nvSpPr>
        <p:spPr>
          <a:xfrm>
            <a:off x="3155418" y="2224585"/>
            <a:ext cx="2344630" cy="1024395"/>
          </a:xfrm>
        </p:spPr>
        <p:txBody>
          <a:bodyPr/>
          <a:lstStyle/>
          <a:p>
            <a:r>
              <a:rPr lang="en-GB" sz="1800" dirty="0">
                <a:latin typeface="Cambria" panose="02040503050406030204" pitchFamily="18" charset="0"/>
              </a:rPr>
              <a:t>Psychological</a:t>
            </a:r>
          </a:p>
          <a:p>
            <a:pPr lvl="1"/>
            <a:r>
              <a:rPr lang="en-GB" sz="1600" dirty="0">
                <a:latin typeface="Cambria" panose="02040503050406030204" pitchFamily="18" charset="0"/>
              </a:rPr>
              <a:t>Supervision as an issue of individual talent</a:t>
            </a:r>
          </a:p>
        </p:txBody>
      </p:sp>
      <p:sp>
        <p:nvSpPr>
          <p:cNvPr id="34" name="テキスト プレースホルダー 3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kumimoji="1" lang="en-US" altLang="ja-JP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pic>
        <p:nvPicPr>
          <p:cNvPr id="44" name="図プレースホルダー 43" descr="Lecturer"/>
          <p:cNvPicPr>
            <a:picLocks noGrp="1" noChangeAspect="1"/>
          </p:cNvPicPr>
          <p:nvPr>
            <p:ph type="pic" sz="quarter" idx="32"/>
          </p:nvPr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535755" y="1703937"/>
            <a:ext cx="410743" cy="410743"/>
          </a:xfrm>
        </p:spPr>
      </p:pic>
      <p:sp>
        <p:nvSpPr>
          <p:cNvPr id="35" name="テキスト プレースホルダー 34"/>
          <p:cNvSpPr>
            <a:spLocks noGrp="1"/>
          </p:cNvSpPr>
          <p:nvPr>
            <p:ph type="body" sz="quarter" idx="33"/>
          </p:nvPr>
        </p:nvSpPr>
        <p:spPr>
          <a:xfrm>
            <a:off x="5776770" y="2224585"/>
            <a:ext cx="2815437" cy="1024395"/>
          </a:xfrm>
        </p:spPr>
        <p:txBody>
          <a:bodyPr/>
          <a:lstStyle/>
          <a:p>
            <a:r>
              <a:rPr lang="en-GB" sz="1800" dirty="0">
                <a:latin typeface="Cambria" panose="02040503050406030204" pitchFamily="18" charset="0"/>
              </a:rPr>
              <a:t>Socialisation</a:t>
            </a:r>
          </a:p>
          <a:p>
            <a:pPr lvl="1"/>
            <a:r>
              <a:rPr lang="en-GB" sz="1600" dirty="0">
                <a:latin typeface="Cambria" panose="02040503050406030204" pitchFamily="18" charset="0"/>
              </a:rPr>
              <a:t>Creating a working environment of togetherness</a:t>
            </a:r>
          </a:p>
        </p:txBody>
      </p:sp>
      <p:sp>
        <p:nvSpPr>
          <p:cNvPr id="36" name="テキスト プレースホルダー 35"/>
          <p:cNvSpPr>
            <a:spLocks noGrp="1"/>
          </p:cNvSpPr>
          <p:nvPr>
            <p:ph type="body" sz="quarter" idx="34"/>
          </p:nvPr>
        </p:nvSpPr>
        <p:spPr>
          <a:xfrm>
            <a:off x="3657600" y="4179083"/>
            <a:ext cx="2948501" cy="445400"/>
          </a:xfrm>
        </p:spPr>
        <p:txBody>
          <a:bodyPr/>
          <a:lstStyle/>
          <a:p>
            <a:r>
              <a:rPr kumimoji="1" lang="en-US" altLang="ja-JP" b="1" dirty="0">
                <a:latin typeface="Times New Roman" pitchFamily="18" charset="0"/>
                <a:cs typeface="Times New Roman" pitchFamily="18" charset="0"/>
              </a:rPr>
              <a:t>4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" name="図プレースホルダー 44"/>
          <p:cNvPicPr>
            <a:picLocks noGrp="1" noChangeAspect="1"/>
          </p:cNvPicPr>
          <p:nvPr>
            <p:ph type="pic" sz="quarter" idx="35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" r="129"/>
          <a:stretch>
            <a:fillRect/>
          </a:stretch>
        </p:blipFill>
        <p:spPr/>
      </p:pic>
      <p:sp>
        <p:nvSpPr>
          <p:cNvPr id="37" name="テキスト プレースホルダー 36"/>
          <p:cNvSpPr>
            <a:spLocks noGrp="1"/>
          </p:cNvSpPr>
          <p:nvPr>
            <p:ph type="body" sz="quarter" idx="36"/>
          </p:nvPr>
        </p:nvSpPr>
        <p:spPr>
          <a:xfrm>
            <a:off x="4244454" y="5415046"/>
            <a:ext cx="2361647" cy="1314320"/>
          </a:xfrm>
        </p:spPr>
        <p:txBody>
          <a:bodyPr/>
          <a:lstStyle/>
          <a:p>
            <a:r>
              <a:rPr lang="en-GB" sz="1800" dirty="0">
                <a:latin typeface="Cambria" panose="02040503050406030204" pitchFamily="18" charset="0"/>
              </a:rPr>
              <a:t>Master—Apprentice</a:t>
            </a:r>
          </a:p>
          <a:p>
            <a:pPr lvl="1"/>
            <a:r>
              <a:rPr lang="en-GB" sz="1600" dirty="0">
                <a:latin typeface="Cambria" panose="02040503050406030204" pitchFamily="18" charset="0"/>
              </a:rPr>
              <a:t>Learning as ‘best practice’, copying and ‘role modelling’</a:t>
            </a:r>
          </a:p>
        </p:txBody>
      </p:sp>
      <p:sp>
        <p:nvSpPr>
          <p:cNvPr id="38" name="テキスト プレースホルダー 37"/>
          <p:cNvSpPr>
            <a:spLocks noGrp="1"/>
          </p:cNvSpPr>
          <p:nvPr>
            <p:ph type="body" sz="quarter" idx="37"/>
          </p:nvPr>
        </p:nvSpPr>
        <p:spPr>
          <a:xfrm>
            <a:off x="6876155" y="4179083"/>
            <a:ext cx="2490492" cy="445400"/>
          </a:xfrm>
        </p:spPr>
        <p:txBody>
          <a:bodyPr/>
          <a:lstStyle/>
          <a:p>
            <a:r>
              <a:rPr kumimoji="1" lang="en-US" altLang="ja-JP" b="1" dirty="0">
                <a:latin typeface="Times New Roman" pitchFamily="18" charset="0"/>
                <a:cs typeface="Times New Roman" pitchFamily="18" charset="0"/>
              </a:rPr>
              <a:t>5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" name="図プレースホルダー 47" descr="Arrow Up"/>
          <p:cNvPicPr>
            <a:picLocks noGrp="1" noChangeAspect="1"/>
          </p:cNvPicPr>
          <p:nvPr>
            <p:ph type="pic" sz="quarter" idx="38"/>
          </p:nvPr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7765999" y="4839157"/>
            <a:ext cx="410743" cy="410743"/>
          </a:xfrm>
        </p:spPr>
      </p:pic>
      <p:sp>
        <p:nvSpPr>
          <p:cNvPr id="39" name="テキスト プレースホルダー 38"/>
          <p:cNvSpPr>
            <a:spLocks noGrp="1"/>
          </p:cNvSpPr>
          <p:nvPr>
            <p:ph type="body" sz="quarter" idx="39"/>
          </p:nvPr>
        </p:nvSpPr>
        <p:spPr>
          <a:xfrm>
            <a:off x="6876155" y="5479954"/>
            <a:ext cx="2490492" cy="1249411"/>
          </a:xfrm>
        </p:spPr>
        <p:txBody>
          <a:bodyPr/>
          <a:lstStyle/>
          <a:p>
            <a:r>
              <a:rPr lang="en-GB" sz="1800" dirty="0">
                <a:latin typeface="Cambria" panose="02040503050406030204" pitchFamily="18" charset="0"/>
              </a:rPr>
              <a:t>Peer to Peer</a:t>
            </a:r>
          </a:p>
          <a:p>
            <a:pPr lvl="1"/>
            <a:r>
              <a:rPr lang="en-GB" sz="1600" dirty="0">
                <a:latin typeface="Cambria" panose="02040503050406030204" pitchFamily="18" charset="0"/>
              </a:rPr>
              <a:t>Collegial and mutual learning</a:t>
            </a:r>
          </a:p>
          <a:p>
            <a:endParaRPr kumimoji="1" lang="ja-JP" altLang="en-US" dirty="0"/>
          </a:p>
        </p:txBody>
      </p:sp>
      <p:sp>
        <p:nvSpPr>
          <p:cNvPr id="40" name="テキスト プレースホルダー 3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kumimoji="1" lang="en-US" altLang="ja-JP" b="1" dirty="0">
                <a:latin typeface="Times New Roman" pitchFamily="18" charset="0"/>
                <a:cs typeface="Times New Roman" pitchFamily="18" charset="0"/>
              </a:rPr>
              <a:t>6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9" name="図プレースホルダー 48" descr="Classroom"/>
          <p:cNvPicPr>
            <a:picLocks noGrp="1" noChangeAspect="1"/>
          </p:cNvPicPr>
          <p:nvPr>
            <p:ph type="pic" sz="quarter" idx="41"/>
          </p:nvPr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10256492" y="4839157"/>
            <a:ext cx="410743" cy="410743"/>
          </a:xfrm>
        </p:spPr>
      </p:pic>
      <p:sp>
        <p:nvSpPr>
          <p:cNvPr id="41" name="テキスト プレースホルダー 40"/>
          <p:cNvSpPr>
            <a:spLocks noGrp="1"/>
          </p:cNvSpPr>
          <p:nvPr>
            <p:ph type="body" sz="quarter" idx="42"/>
          </p:nvPr>
        </p:nvSpPr>
        <p:spPr>
          <a:xfrm>
            <a:off x="9366647" y="5415046"/>
            <a:ext cx="2490492" cy="1314320"/>
          </a:xfrm>
        </p:spPr>
        <p:txBody>
          <a:bodyPr/>
          <a:lstStyle/>
          <a:p>
            <a:r>
              <a:rPr lang="en-GB" sz="1800" dirty="0">
                <a:latin typeface="Cambria" panose="02040503050406030204" pitchFamily="18" charset="0"/>
              </a:rPr>
              <a:t>Neoliberal </a:t>
            </a:r>
          </a:p>
          <a:p>
            <a:r>
              <a:rPr lang="en-GB" sz="1600" dirty="0">
                <a:latin typeface="Cambria" panose="02040503050406030204" pitchFamily="18" charset="0"/>
              </a:rPr>
              <a:t>Focus on quality, publications, citations and time frames </a:t>
            </a:r>
          </a:p>
          <a:p>
            <a:pPr lvl="1"/>
            <a:endParaRPr lang="en-GB" dirty="0"/>
          </a:p>
        </p:txBody>
      </p:sp>
      <p:sp>
        <p:nvSpPr>
          <p:cNvPr id="28" name="Google Shape;865;p29">
            <a:extLst>
              <a:ext uri="{FF2B5EF4-FFF2-40B4-BE49-F238E27FC236}">
                <a16:creationId xmlns:a16="http://schemas.microsoft.com/office/drawing/2014/main" id="{38CE65C5-FA06-A542-AE8C-A2F3BC7CF202}"/>
              </a:ext>
            </a:extLst>
          </p:cNvPr>
          <p:cNvSpPr txBox="1">
            <a:spLocks/>
          </p:cNvSpPr>
          <p:nvPr/>
        </p:nvSpPr>
        <p:spPr>
          <a:xfrm>
            <a:off x="103239" y="73197"/>
            <a:ext cx="11901947" cy="87563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GB" sz="4000" b="1" dirty="0">
                <a:solidFill>
                  <a:srgbClr val="C00000"/>
                </a:solidFill>
                <a:latin typeface="Cambria" panose="02040503050406030204" pitchFamily="18" charset="0"/>
              </a:rPr>
              <a:t>Some theoretical perspectives</a:t>
            </a:r>
            <a:endParaRPr lang="en-US" sz="4000" b="1" dirty="0">
              <a:solidFill>
                <a:srgbClr val="C0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991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BE815-CFDC-C71C-20E1-D61E6E2D5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966" y="1245476"/>
            <a:ext cx="11272344" cy="5247398"/>
          </a:xfrm>
        </p:spPr>
        <p:txBody>
          <a:bodyPr/>
          <a:lstStyle/>
          <a:p>
            <a:r>
              <a:rPr lang="en-GB" sz="3600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Supervision is a question of talent or ‘style’</a:t>
            </a:r>
            <a:endParaRPr lang="en-GB" sz="4800" dirty="0">
              <a:effectLst/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GB" sz="36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lvl="1"/>
            <a:r>
              <a:rPr lang="en-GB" sz="3200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Supervisors prefer to ‘learn’ </a:t>
            </a:r>
            <a:endParaRPr lang="en-GB" sz="4400" dirty="0">
              <a:effectLst/>
              <a:latin typeface="Cambria" panose="02040503050406030204" pitchFamily="18" charset="0"/>
            </a:endParaRPr>
          </a:p>
          <a:p>
            <a:pPr lvl="2"/>
            <a:r>
              <a:rPr lang="en-GB" sz="2800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more about themselves </a:t>
            </a:r>
          </a:p>
          <a:p>
            <a:pPr lvl="2"/>
            <a:r>
              <a:rPr lang="en-GB" sz="2800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models and techniques </a:t>
            </a:r>
            <a:endParaRPr lang="en-GB" sz="4000" dirty="0">
              <a:effectLst/>
              <a:latin typeface="Cambria" panose="02040503050406030204" pitchFamily="18" charset="0"/>
            </a:endParaRPr>
          </a:p>
          <a:p>
            <a:pPr lvl="2"/>
            <a:r>
              <a:rPr lang="en-GB" sz="2800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how to conduct supervision </a:t>
            </a:r>
          </a:p>
          <a:p>
            <a:pPr lvl="2"/>
            <a:endParaRPr lang="en-GB" sz="4000" dirty="0">
              <a:effectLst/>
              <a:latin typeface="Cambria" panose="02040503050406030204" pitchFamily="18" charset="0"/>
            </a:endParaRPr>
          </a:p>
          <a:p>
            <a:pPr lvl="1"/>
            <a:r>
              <a:rPr lang="en-GB" sz="3200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to be able to stimulate the PhD student </a:t>
            </a:r>
            <a:endParaRPr lang="en-GB" sz="4800" dirty="0">
              <a:effectLst/>
              <a:latin typeface="Cambria" panose="02040503050406030204" pitchFamily="18" charset="0"/>
            </a:endParaRPr>
          </a:p>
          <a:p>
            <a:endParaRPr lang="en-GB" dirty="0"/>
          </a:p>
        </p:txBody>
      </p:sp>
      <p:sp>
        <p:nvSpPr>
          <p:cNvPr id="4" name="Google Shape;865;p29">
            <a:extLst>
              <a:ext uri="{FF2B5EF4-FFF2-40B4-BE49-F238E27FC236}">
                <a16:creationId xmlns:a16="http://schemas.microsoft.com/office/drawing/2014/main" id="{5D4E5E8C-A0C7-0FF8-3213-3CAB1A7FEDAC}"/>
              </a:ext>
            </a:extLst>
          </p:cNvPr>
          <p:cNvSpPr txBox="1">
            <a:spLocks/>
          </p:cNvSpPr>
          <p:nvPr/>
        </p:nvSpPr>
        <p:spPr>
          <a:xfrm>
            <a:off x="76041" y="73197"/>
            <a:ext cx="11914397" cy="87563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GB" sz="4000" b="1" dirty="0">
                <a:solidFill>
                  <a:srgbClr val="C00000"/>
                </a:solidFill>
                <a:latin typeface="Cambria" panose="02040503050406030204" pitchFamily="18" charset="0"/>
              </a:rPr>
              <a:t>Psychological</a:t>
            </a:r>
            <a:endParaRPr lang="en-US" sz="4000" b="1" dirty="0">
              <a:solidFill>
                <a:srgbClr val="C0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19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737BF-1529-01EB-BE2C-45894F986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669" y="1292772"/>
            <a:ext cx="10928131" cy="5200103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Collective research culture </a:t>
            </a:r>
            <a:endParaRPr lang="en-GB" sz="3200" dirty="0">
              <a:effectLst/>
              <a:latin typeface="Cambria" panose="02040503050406030204" pitchFamily="18" charset="0"/>
            </a:endParaRPr>
          </a:p>
          <a:p>
            <a:r>
              <a:rPr lang="en-GB" sz="3200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stimulates ability to cooperate </a:t>
            </a:r>
          </a:p>
          <a:p>
            <a:r>
              <a:rPr lang="en-GB" sz="3200" dirty="0">
                <a:effectLst/>
                <a:latin typeface="Cambria" panose="02040503050406030204" pitchFamily="18" charset="0"/>
              </a:rPr>
              <a:t>Includes necessity for social integration </a:t>
            </a:r>
          </a:p>
          <a:p>
            <a:endParaRPr lang="en-GB" sz="3200" dirty="0">
              <a:solidFill>
                <a:srgbClr val="0F3051"/>
              </a:solidFill>
              <a:effectLst/>
              <a:latin typeface="Cambria" panose="02040503050406030204" pitchFamily="18" charset="0"/>
            </a:endParaRPr>
          </a:p>
          <a:p>
            <a:r>
              <a:rPr lang="en-GB" sz="3200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favours those whose values ​are consistent with the dominant paradigm in the group </a:t>
            </a:r>
            <a:endParaRPr lang="en-GB" sz="3200" dirty="0">
              <a:solidFill>
                <a:srgbClr val="0F3051"/>
              </a:solidFill>
              <a:latin typeface="Cambria" panose="02040503050406030204" pitchFamily="18" charset="0"/>
            </a:endParaRPr>
          </a:p>
          <a:p>
            <a:pPr lvl="1"/>
            <a:r>
              <a:rPr lang="en-GB" sz="2800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regular meetings</a:t>
            </a:r>
          </a:p>
          <a:p>
            <a:pPr lvl="1"/>
            <a:r>
              <a:rPr lang="en-GB" sz="2800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encouraging collaboration instead of competition </a:t>
            </a:r>
          </a:p>
          <a:p>
            <a:pPr lvl="1"/>
            <a:r>
              <a:rPr lang="en-GB" sz="2800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the PhD students writing together </a:t>
            </a:r>
            <a:endParaRPr lang="en-GB" sz="2800" dirty="0">
              <a:effectLst/>
              <a:latin typeface="Cambria" panose="02040503050406030204" pitchFamily="18" charset="0"/>
            </a:endParaRPr>
          </a:p>
          <a:p>
            <a:endParaRPr lang="en-GB" dirty="0"/>
          </a:p>
        </p:txBody>
      </p:sp>
      <p:sp>
        <p:nvSpPr>
          <p:cNvPr id="4" name="Google Shape;865;p29">
            <a:extLst>
              <a:ext uri="{FF2B5EF4-FFF2-40B4-BE49-F238E27FC236}">
                <a16:creationId xmlns:a16="http://schemas.microsoft.com/office/drawing/2014/main" id="{247BB30B-BA2F-2D4E-77A1-5170D60767FE}"/>
              </a:ext>
            </a:extLst>
          </p:cNvPr>
          <p:cNvSpPr txBox="1">
            <a:spLocks/>
          </p:cNvSpPr>
          <p:nvPr/>
        </p:nvSpPr>
        <p:spPr>
          <a:xfrm>
            <a:off x="277761" y="99654"/>
            <a:ext cx="11636477" cy="87563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GB" sz="4000" b="1" dirty="0">
                <a:solidFill>
                  <a:srgbClr val="C00000"/>
                </a:solidFill>
                <a:latin typeface="Cambria" panose="02040503050406030204" pitchFamily="18" charset="0"/>
              </a:rPr>
              <a:t>Supervision as an issue of socialisation</a:t>
            </a:r>
            <a:endParaRPr lang="en-US" sz="4000" b="1" dirty="0">
              <a:solidFill>
                <a:srgbClr val="C0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268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2B2D6-DB87-0140-99D3-F940762BF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607" y="1371600"/>
            <a:ext cx="11556124" cy="5121275"/>
          </a:xfrm>
        </p:spPr>
        <p:txBody>
          <a:bodyPr>
            <a:normAutofit fontScale="92500" lnSpcReduction="10000"/>
          </a:bodyPr>
          <a:lstStyle/>
          <a:p>
            <a:r>
              <a:rPr lang="en-GB" sz="3200" dirty="0">
                <a:solidFill>
                  <a:srgbClr val="0070C0"/>
                </a:solidFill>
                <a:effectLst/>
                <a:latin typeface="Cambria" panose="02040503050406030204" pitchFamily="18" charset="0"/>
              </a:rPr>
              <a:t>Learning by best practice (’Community of Practice’) </a:t>
            </a:r>
          </a:p>
          <a:p>
            <a:pPr lvl="1"/>
            <a:r>
              <a:rPr lang="en-GB" sz="2800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developing skills, values</a:t>
            </a:r>
          </a:p>
          <a:p>
            <a:pPr lvl="1"/>
            <a:r>
              <a:rPr lang="en-GB" sz="2800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education towards independence </a:t>
            </a:r>
            <a:endParaRPr lang="en-GB" sz="2800" dirty="0">
              <a:effectLst/>
              <a:latin typeface="Cambria" panose="02040503050406030204" pitchFamily="18" charset="0"/>
            </a:endParaRPr>
          </a:p>
          <a:p>
            <a:endParaRPr lang="en-GB" sz="3200" dirty="0">
              <a:solidFill>
                <a:srgbClr val="3366FF"/>
              </a:solidFill>
              <a:effectLst/>
              <a:latin typeface="Cambria" panose="02040503050406030204" pitchFamily="18" charset="0"/>
            </a:endParaRPr>
          </a:p>
          <a:p>
            <a:r>
              <a:rPr lang="en-GB" sz="3200" dirty="0">
                <a:solidFill>
                  <a:srgbClr val="3366FF"/>
                </a:solidFill>
                <a:effectLst/>
                <a:latin typeface="Cambria" panose="02040503050406030204" pitchFamily="18" charset="0"/>
              </a:rPr>
              <a:t>Critics </a:t>
            </a:r>
            <a:endParaRPr lang="en-GB" sz="3200" dirty="0">
              <a:latin typeface="Cambria" panose="02040503050406030204" pitchFamily="18" charset="0"/>
            </a:endParaRPr>
          </a:p>
          <a:p>
            <a:pPr lvl="1"/>
            <a:r>
              <a:rPr lang="en-GB" sz="2800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Tendency of unreflective imitation</a:t>
            </a:r>
            <a:endParaRPr lang="en-GB" sz="2800" dirty="0">
              <a:effectLst/>
              <a:latin typeface="Cambria" panose="02040503050406030204" pitchFamily="18" charset="0"/>
            </a:endParaRPr>
          </a:p>
          <a:p>
            <a:pPr lvl="1"/>
            <a:r>
              <a:rPr lang="en-GB" sz="2800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unequal relation </a:t>
            </a:r>
            <a:endParaRPr lang="en-GB" sz="2800" dirty="0">
              <a:effectLst/>
              <a:latin typeface="Cambria" panose="02040503050406030204" pitchFamily="18" charset="0"/>
            </a:endParaRPr>
          </a:p>
          <a:p>
            <a:pPr lvl="1"/>
            <a:r>
              <a:rPr lang="en-GB" sz="2800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works best with supervisor and students of similar background variables (Lee &amp; Williams, 1999) </a:t>
            </a:r>
            <a:endParaRPr lang="en-GB" sz="2800" dirty="0">
              <a:effectLst/>
              <a:latin typeface="Cambria" panose="02040503050406030204" pitchFamily="18" charset="0"/>
            </a:endParaRPr>
          </a:p>
          <a:p>
            <a:pPr lvl="1"/>
            <a:r>
              <a:rPr lang="en-GB" sz="2800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’master – slave’ (Grant, 2008) </a:t>
            </a:r>
            <a:endParaRPr lang="en-GB" sz="2800" dirty="0">
              <a:solidFill>
                <a:srgbClr val="0F3051"/>
              </a:solidFill>
              <a:latin typeface="Cambria" panose="02040503050406030204" pitchFamily="18" charset="0"/>
            </a:endParaRPr>
          </a:p>
          <a:p>
            <a:pPr lvl="1"/>
            <a:r>
              <a:rPr lang="en-GB" sz="2800" dirty="0">
                <a:solidFill>
                  <a:srgbClr val="0F3051"/>
                </a:solidFill>
                <a:latin typeface="Cambria" panose="02040503050406030204" pitchFamily="18" charset="0"/>
              </a:rPr>
              <a:t>It’s a </a:t>
            </a:r>
            <a:r>
              <a:rPr lang="en-GB" sz="2800" dirty="0">
                <a:latin typeface="Cambria" panose="02040503050406030204" pitchFamily="18" charset="0"/>
              </a:rPr>
              <a:t>hierarchical relationship that provides an unidirectional mode of knowledge transfer from the powerful supervisors to powerless supervisees. </a:t>
            </a:r>
          </a:p>
          <a:p>
            <a:endParaRPr lang="en-GB" sz="2400" dirty="0">
              <a:effectLst/>
            </a:endParaRPr>
          </a:p>
          <a:p>
            <a:endParaRPr lang="en-GB" dirty="0"/>
          </a:p>
        </p:txBody>
      </p:sp>
      <p:sp>
        <p:nvSpPr>
          <p:cNvPr id="4" name="Google Shape;865;p29">
            <a:extLst>
              <a:ext uri="{FF2B5EF4-FFF2-40B4-BE49-F238E27FC236}">
                <a16:creationId xmlns:a16="http://schemas.microsoft.com/office/drawing/2014/main" id="{4205D64A-92F4-65F7-E496-72E8F8FF9C2A}"/>
              </a:ext>
            </a:extLst>
          </p:cNvPr>
          <p:cNvSpPr txBox="1">
            <a:spLocks/>
          </p:cNvSpPr>
          <p:nvPr/>
        </p:nvSpPr>
        <p:spPr>
          <a:xfrm>
            <a:off x="204952" y="286297"/>
            <a:ext cx="11824137" cy="87563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GB" sz="4000" b="1" dirty="0">
                <a:solidFill>
                  <a:srgbClr val="C00000"/>
                </a:solidFill>
                <a:latin typeface="Cambria" panose="02040503050406030204" pitchFamily="18" charset="0"/>
              </a:rPr>
              <a:t>Master-Apprenticeship model</a:t>
            </a:r>
            <a:endParaRPr lang="en-US" sz="4000" b="1" dirty="0">
              <a:solidFill>
                <a:srgbClr val="C0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730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EB381-3EC0-2178-E627-7C683780E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066" y="1693787"/>
            <a:ext cx="3922864" cy="395886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halkboard SE" panose="03050602040202020205" pitchFamily="66" charset="77"/>
              </a:rPr>
              <a:t>Peer to peer</a:t>
            </a:r>
            <a:endParaRPr lang="en-US" sz="2800" dirty="0">
              <a:solidFill>
                <a:schemeClr val="bg1"/>
              </a:solidFill>
              <a:latin typeface="Chalkboard SE" panose="03050602040202020205" pitchFamily="66" charset="77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D6BB8F-E259-8BA9-9747-0248F1341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7310" y="1693787"/>
            <a:ext cx="6840561" cy="4455467"/>
          </a:xfrm>
        </p:spPr>
        <p:txBody>
          <a:bodyPr>
            <a:normAutofit fontScale="92500" lnSpcReduction="10000"/>
          </a:bodyPr>
          <a:lstStyle/>
          <a:p>
            <a:r>
              <a:rPr lang="en-GB" sz="3600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Dynamic situation of negotiations about the research process than the production of research</a:t>
            </a:r>
            <a:endParaRPr lang="en-GB" sz="4800" dirty="0">
              <a:effectLst/>
              <a:latin typeface="Cambria" panose="02040503050406030204" pitchFamily="18" charset="0"/>
            </a:endParaRPr>
          </a:p>
          <a:p>
            <a:endParaRPr lang="en-GB" sz="3600" dirty="0">
              <a:solidFill>
                <a:srgbClr val="0F3051"/>
              </a:solidFill>
              <a:effectLst/>
              <a:latin typeface="Cambria" panose="02040503050406030204" pitchFamily="18" charset="0"/>
            </a:endParaRPr>
          </a:p>
          <a:p>
            <a:r>
              <a:rPr lang="en-GB" sz="3600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Mutual learning processes </a:t>
            </a:r>
            <a:endParaRPr lang="en-GB" sz="4800" dirty="0">
              <a:effectLst/>
              <a:latin typeface="Cambria" panose="02040503050406030204" pitchFamily="18" charset="0"/>
            </a:endParaRPr>
          </a:p>
          <a:p>
            <a:r>
              <a:rPr lang="en-GB" sz="3600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PhD students and supervisors learn from one another </a:t>
            </a:r>
            <a:endParaRPr lang="en-GB" sz="4800" dirty="0">
              <a:effectLst/>
              <a:latin typeface="Cambria" panose="02040503050406030204" pitchFamily="18" charset="0"/>
            </a:endParaRPr>
          </a:p>
          <a:p>
            <a:r>
              <a:rPr lang="en-GB" sz="3600" dirty="0">
                <a:solidFill>
                  <a:srgbClr val="0F3051"/>
                </a:solidFill>
                <a:effectLst/>
                <a:latin typeface="Cambria" panose="02040503050406030204" pitchFamily="18" charset="0"/>
              </a:rPr>
              <a:t>PhD students and supervisors work/conduct research together </a:t>
            </a:r>
            <a:endParaRPr lang="en-GB" sz="4800" dirty="0">
              <a:effectLst/>
              <a:latin typeface="Cambria" panose="02040503050406030204" pitchFamily="18" charset="0"/>
            </a:endParaRPr>
          </a:p>
          <a:p>
            <a:endParaRPr lang="en-GB" sz="3600" dirty="0">
              <a:latin typeface="Chalkboard SE" panose="03050602040202020205" pitchFamily="66" charset="77"/>
            </a:endParaRPr>
          </a:p>
        </p:txBody>
      </p:sp>
      <p:sp>
        <p:nvSpPr>
          <p:cNvPr id="4" name="Google Shape;865;p29">
            <a:extLst>
              <a:ext uri="{FF2B5EF4-FFF2-40B4-BE49-F238E27FC236}">
                <a16:creationId xmlns:a16="http://schemas.microsoft.com/office/drawing/2014/main" id="{881F4684-BEBF-4CBD-6854-A4608CC3FD68}"/>
              </a:ext>
            </a:extLst>
          </p:cNvPr>
          <p:cNvSpPr txBox="1">
            <a:spLocks/>
          </p:cNvSpPr>
          <p:nvPr/>
        </p:nvSpPr>
        <p:spPr>
          <a:xfrm>
            <a:off x="252249" y="286297"/>
            <a:ext cx="11729544" cy="87563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GB" sz="4000" b="1" dirty="0">
                <a:solidFill>
                  <a:srgbClr val="C00000"/>
                </a:solidFill>
                <a:latin typeface="Cambria" panose="02040503050406030204" pitchFamily="18" charset="0"/>
              </a:rPr>
              <a:t>Peer to Peer model</a:t>
            </a:r>
            <a:endParaRPr lang="en-US" sz="4000" b="1" dirty="0">
              <a:solidFill>
                <a:srgbClr val="C0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615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982</Words>
  <Application>Microsoft Macintosh PowerPoint</Application>
  <PresentationFormat>Widescreen</PresentationFormat>
  <Paragraphs>145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Arial</vt:lpstr>
      <vt:lpstr>Calibri</vt:lpstr>
      <vt:lpstr>Calibri Light</vt:lpstr>
      <vt:lpstr>Cambria</vt:lpstr>
      <vt:lpstr>Candara</vt:lpstr>
      <vt:lpstr>Chalkboard SE</vt:lpstr>
      <vt:lpstr>Fira Sans Extra Condensed Medium</vt:lpstr>
      <vt:lpstr>Merriweather</vt:lpstr>
      <vt:lpstr>MuseoSans</vt:lpstr>
      <vt:lpstr>Open Sans</vt:lpstr>
      <vt:lpstr>Roboto</vt:lpstr>
      <vt:lpstr>Times New Roman</vt:lpstr>
      <vt:lpstr>Office Theme</vt:lpstr>
      <vt:lpstr>The Theory and philosophy of graduate supervision: Reflections on supervision styles</vt:lpstr>
      <vt:lpstr> Introduction </vt:lpstr>
      <vt:lpstr>PowerPoint Presentation</vt:lpstr>
      <vt:lpstr>Supervision styles</vt:lpstr>
      <vt:lpstr>PowerPoint Presentation</vt:lpstr>
      <vt:lpstr>PowerPoint Presentation</vt:lpstr>
      <vt:lpstr>PowerPoint Presentation</vt:lpstr>
      <vt:lpstr>PowerPoint Presentation</vt:lpstr>
      <vt:lpstr>Peer to peer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student-supervisor relationship is embodied in power dynamics, and its complex nature is influenced by various socio-economic factors such as culture, gender, ethnicity, expertise, age and race (Green &amp; Dekkers, 2010).  </vt:lpstr>
      <vt:lpstr>PowerPoint Presentation</vt:lpstr>
      <vt:lpstr>THANK YOU FOR LISTENING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Theory and philosophy of graduate supervision: Reflections on supervision styles</dc:title>
  <dc:creator>Betty Ezati</dc:creator>
  <cp:lastModifiedBy>Betty Ezati</cp:lastModifiedBy>
  <cp:revision>15</cp:revision>
  <dcterms:created xsi:type="dcterms:W3CDTF">2023-04-17T19:44:48Z</dcterms:created>
  <dcterms:modified xsi:type="dcterms:W3CDTF">2023-04-19T05:55:15Z</dcterms:modified>
</cp:coreProperties>
</file>